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9" r:id="rId1"/>
  </p:sldMasterIdLst>
  <p:notesMasterIdLst>
    <p:notesMasterId r:id="rId31"/>
  </p:notesMasterIdLst>
  <p:handoutMasterIdLst>
    <p:handoutMasterId r:id="rId32"/>
  </p:handoutMasterIdLst>
  <p:sldIdLst>
    <p:sldId id="256" r:id="rId2"/>
    <p:sldId id="257" r:id="rId3"/>
    <p:sldId id="258" r:id="rId4"/>
    <p:sldId id="259" r:id="rId5"/>
    <p:sldId id="260" r:id="rId6"/>
    <p:sldId id="286" r:id="rId7"/>
    <p:sldId id="262" r:id="rId8"/>
    <p:sldId id="285"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20396D"/>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EC4C4E-609D-4BF1-AE4D-0A90D468222C}" v="1" dt="2024-04-26T21:01:18.8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6" autoAdjust="0"/>
    <p:restoredTop sz="86401" autoAdjust="0"/>
  </p:normalViewPr>
  <p:slideViewPr>
    <p:cSldViewPr>
      <p:cViewPr varScale="1">
        <p:scale>
          <a:sx n="109" d="100"/>
          <a:sy n="109" d="100"/>
        </p:scale>
        <p:origin x="166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Kaufmann" userId="1f5446e4ef5f05b3" providerId="LiveId" clId="{F3EC4C4E-609D-4BF1-AE4D-0A90D468222C}"/>
    <pc:docChg chg="modSld">
      <pc:chgData name="James Kaufmann" userId="1f5446e4ef5f05b3" providerId="LiveId" clId="{F3EC4C4E-609D-4BF1-AE4D-0A90D468222C}" dt="2024-04-26T21:03:11.152" v="4" actId="729"/>
      <pc:docMkLst>
        <pc:docMk/>
      </pc:docMkLst>
      <pc:sldChg chg="addSp modSp">
        <pc:chgData name="James Kaufmann" userId="1f5446e4ef5f05b3" providerId="LiveId" clId="{F3EC4C4E-609D-4BF1-AE4D-0A90D468222C}" dt="2024-04-26T21:01:18.855" v="0"/>
        <pc:sldMkLst>
          <pc:docMk/>
          <pc:sldMk cId="2052929919" sldId="257"/>
        </pc:sldMkLst>
        <pc:picChg chg="add mod">
          <ac:chgData name="James Kaufmann" userId="1f5446e4ef5f05b3" providerId="LiveId" clId="{F3EC4C4E-609D-4BF1-AE4D-0A90D468222C}" dt="2024-04-26T21:01:18.855" v="0"/>
          <ac:picMkLst>
            <pc:docMk/>
            <pc:sldMk cId="2052929919" sldId="257"/>
            <ac:picMk id="14" creationId="{EDA7C6AF-E839-1584-7592-7744D7AA04F6}"/>
          </ac:picMkLst>
        </pc:picChg>
      </pc:sldChg>
      <pc:sldChg chg="addSp modSp">
        <pc:chgData name="James Kaufmann" userId="1f5446e4ef5f05b3" providerId="LiveId" clId="{F3EC4C4E-609D-4BF1-AE4D-0A90D468222C}" dt="2024-04-26T21:01:18.855" v="0"/>
        <pc:sldMkLst>
          <pc:docMk/>
          <pc:sldMk cId="2012665505" sldId="258"/>
        </pc:sldMkLst>
        <pc:picChg chg="add mod">
          <ac:chgData name="James Kaufmann" userId="1f5446e4ef5f05b3" providerId="LiveId" clId="{F3EC4C4E-609D-4BF1-AE4D-0A90D468222C}" dt="2024-04-26T21:01:18.855" v="0"/>
          <ac:picMkLst>
            <pc:docMk/>
            <pc:sldMk cId="2012665505" sldId="258"/>
            <ac:picMk id="12" creationId="{E71C1FB6-35F8-43A6-8DCC-6DA20B159923}"/>
          </ac:picMkLst>
        </pc:picChg>
      </pc:sldChg>
      <pc:sldChg chg="addSp modSp">
        <pc:chgData name="James Kaufmann" userId="1f5446e4ef5f05b3" providerId="LiveId" clId="{F3EC4C4E-609D-4BF1-AE4D-0A90D468222C}" dt="2024-04-26T21:01:18.855" v="0"/>
        <pc:sldMkLst>
          <pc:docMk/>
          <pc:sldMk cId="729044396" sldId="259"/>
        </pc:sldMkLst>
        <pc:picChg chg="add mod">
          <ac:chgData name="James Kaufmann" userId="1f5446e4ef5f05b3" providerId="LiveId" clId="{F3EC4C4E-609D-4BF1-AE4D-0A90D468222C}" dt="2024-04-26T21:01:18.855" v="0"/>
          <ac:picMkLst>
            <pc:docMk/>
            <pc:sldMk cId="729044396" sldId="259"/>
            <ac:picMk id="13" creationId="{65A4C359-BD70-80E3-5FE4-68FD0D01E4A4}"/>
          </ac:picMkLst>
        </pc:picChg>
      </pc:sldChg>
      <pc:sldChg chg="addSp modSp mod modShow">
        <pc:chgData name="James Kaufmann" userId="1f5446e4ef5f05b3" providerId="LiveId" clId="{F3EC4C4E-609D-4BF1-AE4D-0A90D468222C}" dt="2024-04-26T21:03:06.597" v="3" actId="729"/>
        <pc:sldMkLst>
          <pc:docMk/>
          <pc:sldMk cId="2811274319" sldId="260"/>
        </pc:sldMkLst>
        <pc:picChg chg="add mod">
          <ac:chgData name="James Kaufmann" userId="1f5446e4ef5f05b3" providerId="LiveId" clId="{F3EC4C4E-609D-4BF1-AE4D-0A90D468222C}" dt="2024-04-26T21:01:18.855" v="0"/>
          <ac:picMkLst>
            <pc:docMk/>
            <pc:sldMk cId="2811274319" sldId="260"/>
            <ac:picMk id="12" creationId="{3293262B-A582-79DD-EEBD-FD09485CB0C0}"/>
          </ac:picMkLst>
        </pc:picChg>
      </pc:sldChg>
      <pc:sldChg chg="addSp modSp">
        <pc:chgData name="James Kaufmann" userId="1f5446e4ef5f05b3" providerId="LiveId" clId="{F3EC4C4E-609D-4BF1-AE4D-0A90D468222C}" dt="2024-04-26T21:01:18.855" v="0"/>
        <pc:sldMkLst>
          <pc:docMk/>
          <pc:sldMk cId="852482626" sldId="262"/>
        </pc:sldMkLst>
        <pc:picChg chg="add mod">
          <ac:chgData name="James Kaufmann" userId="1f5446e4ef5f05b3" providerId="LiveId" clId="{F3EC4C4E-609D-4BF1-AE4D-0A90D468222C}" dt="2024-04-26T21:01:18.855" v="0"/>
          <ac:picMkLst>
            <pc:docMk/>
            <pc:sldMk cId="852482626" sldId="262"/>
            <ac:picMk id="11" creationId="{8F5816F7-0379-3B9B-DB86-1FC640BE5613}"/>
          </ac:picMkLst>
        </pc:picChg>
      </pc:sldChg>
      <pc:sldChg chg="addSp modSp">
        <pc:chgData name="James Kaufmann" userId="1f5446e4ef5f05b3" providerId="LiveId" clId="{F3EC4C4E-609D-4BF1-AE4D-0A90D468222C}" dt="2024-04-26T21:01:18.855" v="0"/>
        <pc:sldMkLst>
          <pc:docMk/>
          <pc:sldMk cId="721617785" sldId="263"/>
        </pc:sldMkLst>
        <pc:picChg chg="add mod">
          <ac:chgData name="James Kaufmann" userId="1f5446e4ef5f05b3" providerId="LiveId" clId="{F3EC4C4E-609D-4BF1-AE4D-0A90D468222C}" dt="2024-04-26T21:01:18.855" v="0"/>
          <ac:picMkLst>
            <pc:docMk/>
            <pc:sldMk cId="721617785" sldId="263"/>
            <ac:picMk id="12" creationId="{08A969CE-C608-D53D-EAC1-81C142F9B30A}"/>
          </ac:picMkLst>
        </pc:picChg>
      </pc:sldChg>
      <pc:sldChg chg="addSp modSp">
        <pc:chgData name="James Kaufmann" userId="1f5446e4ef5f05b3" providerId="LiveId" clId="{F3EC4C4E-609D-4BF1-AE4D-0A90D468222C}" dt="2024-04-26T21:01:18.855" v="0"/>
        <pc:sldMkLst>
          <pc:docMk/>
          <pc:sldMk cId="4048619822" sldId="264"/>
        </pc:sldMkLst>
        <pc:picChg chg="add mod">
          <ac:chgData name="James Kaufmann" userId="1f5446e4ef5f05b3" providerId="LiveId" clId="{F3EC4C4E-609D-4BF1-AE4D-0A90D468222C}" dt="2024-04-26T21:01:18.855" v="0"/>
          <ac:picMkLst>
            <pc:docMk/>
            <pc:sldMk cId="4048619822" sldId="264"/>
            <ac:picMk id="11" creationId="{33AD6D28-87D2-1117-BBAD-2962FEC802D0}"/>
          </ac:picMkLst>
        </pc:picChg>
      </pc:sldChg>
      <pc:sldChg chg="addSp modSp">
        <pc:chgData name="James Kaufmann" userId="1f5446e4ef5f05b3" providerId="LiveId" clId="{F3EC4C4E-609D-4BF1-AE4D-0A90D468222C}" dt="2024-04-26T21:01:18.855" v="0"/>
        <pc:sldMkLst>
          <pc:docMk/>
          <pc:sldMk cId="555264841" sldId="265"/>
        </pc:sldMkLst>
        <pc:picChg chg="add mod">
          <ac:chgData name="James Kaufmann" userId="1f5446e4ef5f05b3" providerId="LiveId" clId="{F3EC4C4E-609D-4BF1-AE4D-0A90D468222C}" dt="2024-04-26T21:01:18.855" v="0"/>
          <ac:picMkLst>
            <pc:docMk/>
            <pc:sldMk cId="555264841" sldId="265"/>
            <ac:picMk id="11" creationId="{E3790D91-E6EB-D19D-AF1C-116C10BDD53B}"/>
          </ac:picMkLst>
        </pc:picChg>
      </pc:sldChg>
      <pc:sldChg chg="addSp modSp">
        <pc:chgData name="James Kaufmann" userId="1f5446e4ef5f05b3" providerId="LiveId" clId="{F3EC4C4E-609D-4BF1-AE4D-0A90D468222C}" dt="2024-04-26T21:01:18.855" v="0"/>
        <pc:sldMkLst>
          <pc:docMk/>
          <pc:sldMk cId="2662324633" sldId="266"/>
        </pc:sldMkLst>
        <pc:picChg chg="add mod">
          <ac:chgData name="James Kaufmann" userId="1f5446e4ef5f05b3" providerId="LiveId" clId="{F3EC4C4E-609D-4BF1-AE4D-0A90D468222C}" dt="2024-04-26T21:01:18.855" v="0"/>
          <ac:picMkLst>
            <pc:docMk/>
            <pc:sldMk cId="2662324633" sldId="266"/>
            <ac:picMk id="11" creationId="{46E4E8EF-6E4F-E8C8-3C17-D0196BC3CD0C}"/>
          </ac:picMkLst>
        </pc:picChg>
      </pc:sldChg>
      <pc:sldChg chg="addSp modSp">
        <pc:chgData name="James Kaufmann" userId="1f5446e4ef5f05b3" providerId="LiveId" clId="{F3EC4C4E-609D-4BF1-AE4D-0A90D468222C}" dt="2024-04-26T21:01:18.855" v="0"/>
        <pc:sldMkLst>
          <pc:docMk/>
          <pc:sldMk cId="1129585854" sldId="267"/>
        </pc:sldMkLst>
        <pc:picChg chg="add mod">
          <ac:chgData name="James Kaufmann" userId="1f5446e4ef5f05b3" providerId="LiveId" clId="{F3EC4C4E-609D-4BF1-AE4D-0A90D468222C}" dt="2024-04-26T21:01:18.855" v="0"/>
          <ac:picMkLst>
            <pc:docMk/>
            <pc:sldMk cId="1129585854" sldId="267"/>
            <ac:picMk id="11" creationId="{DA46DFE3-45F7-7F23-6319-8BF49812D94A}"/>
          </ac:picMkLst>
        </pc:picChg>
      </pc:sldChg>
      <pc:sldChg chg="addSp modSp">
        <pc:chgData name="James Kaufmann" userId="1f5446e4ef5f05b3" providerId="LiveId" clId="{F3EC4C4E-609D-4BF1-AE4D-0A90D468222C}" dt="2024-04-26T21:01:18.855" v="0"/>
        <pc:sldMkLst>
          <pc:docMk/>
          <pc:sldMk cId="583112432" sldId="268"/>
        </pc:sldMkLst>
        <pc:picChg chg="add mod">
          <ac:chgData name="James Kaufmann" userId="1f5446e4ef5f05b3" providerId="LiveId" clId="{F3EC4C4E-609D-4BF1-AE4D-0A90D468222C}" dt="2024-04-26T21:01:18.855" v="0"/>
          <ac:picMkLst>
            <pc:docMk/>
            <pc:sldMk cId="583112432" sldId="268"/>
            <ac:picMk id="10" creationId="{12FA1D61-65A0-4E77-A3D6-C531A8E004B5}"/>
          </ac:picMkLst>
        </pc:picChg>
      </pc:sldChg>
      <pc:sldChg chg="addSp modSp">
        <pc:chgData name="James Kaufmann" userId="1f5446e4ef5f05b3" providerId="LiveId" clId="{F3EC4C4E-609D-4BF1-AE4D-0A90D468222C}" dt="2024-04-26T21:01:18.855" v="0"/>
        <pc:sldMkLst>
          <pc:docMk/>
          <pc:sldMk cId="2666369629" sldId="269"/>
        </pc:sldMkLst>
        <pc:picChg chg="add mod">
          <ac:chgData name="James Kaufmann" userId="1f5446e4ef5f05b3" providerId="LiveId" clId="{F3EC4C4E-609D-4BF1-AE4D-0A90D468222C}" dt="2024-04-26T21:01:18.855" v="0"/>
          <ac:picMkLst>
            <pc:docMk/>
            <pc:sldMk cId="2666369629" sldId="269"/>
            <ac:picMk id="10" creationId="{FE1A51E5-B402-3C01-D719-3262A47E3C7C}"/>
          </ac:picMkLst>
        </pc:picChg>
      </pc:sldChg>
      <pc:sldChg chg="addSp modSp">
        <pc:chgData name="James Kaufmann" userId="1f5446e4ef5f05b3" providerId="LiveId" clId="{F3EC4C4E-609D-4BF1-AE4D-0A90D468222C}" dt="2024-04-26T21:01:18.855" v="0"/>
        <pc:sldMkLst>
          <pc:docMk/>
          <pc:sldMk cId="1898264255" sldId="270"/>
        </pc:sldMkLst>
        <pc:picChg chg="add mod">
          <ac:chgData name="James Kaufmann" userId="1f5446e4ef5f05b3" providerId="LiveId" clId="{F3EC4C4E-609D-4BF1-AE4D-0A90D468222C}" dt="2024-04-26T21:01:18.855" v="0"/>
          <ac:picMkLst>
            <pc:docMk/>
            <pc:sldMk cId="1898264255" sldId="270"/>
            <ac:picMk id="10" creationId="{04309BC5-75AE-D952-2E31-AB5191CCE0C7}"/>
          </ac:picMkLst>
        </pc:picChg>
      </pc:sldChg>
      <pc:sldChg chg="addSp modSp">
        <pc:chgData name="James Kaufmann" userId="1f5446e4ef5f05b3" providerId="LiveId" clId="{F3EC4C4E-609D-4BF1-AE4D-0A90D468222C}" dt="2024-04-26T21:01:18.855" v="0"/>
        <pc:sldMkLst>
          <pc:docMk/>
          <pc:sldMk cId="2157896431" sldId="271"/>
        </pc:sldMkLst>
        <pc:picChg chg="add mod">
          <ac:chgData name="James Kaufmann" userId="1f5446e4ef5f05b3" providerId="LiveId" clId="{F3EC4C4E-609D-4BF1-AE4D-0A90D468222C}" dt="2024-04-26T21:01:18.855" v="0"/>
          <ac:picMkLst>
            <pc:docMk/>
            <pc:sldMk cId="2157896431" sldId="271"/>
            <ac:picMk id="10" creationId="{D7DDEDE3-554E-0D1A-BB54-BBCBE727BD08}"/>
          </ac:picMkLst>
        </pc:picChg>
      </pc:sldChg>
      <pc:sldChg chg="addSp modSp">
        <pc:chgData name="James Kaufmann" userId="1f5446e4ef5f05b3" providerId="LiveId" clId="{F3EC4C4E-609D-4BF1-AE4D-0A90D468222C}" dt="2024-04-26T21:01:18.855" v="0"/>
        <pc:sldMkLst>
          <pc:docMk/>
          <pc:sldMk cId="1378736353" sldId="272"/>
        </pc:sldMkLst>
        <pc:picChg chg="add mod">
          <ac:chgData name="James Kaufmann" userId="1f5446e4ef5f05b3" providerId="LiveId" clId="{F3EC4C4E-609D-4BF1-AE4D-0A90D468222C}" dt="2024-04-26T21:01:18.855" v="0"/>
          <ac:picMkLst>
            <pc:docMk/>
            <pc:sldMk cId="1378736353" sldId="272"/>
            <ac:picMk id="10" creationId="{7FD60150-3494-F3A4-9F04-9FB1AC0E1FF9}"/>
          </ac:picMkLst>
        </pc:picChg>
      </pc:sldChg>
      <pc:sldChg chg="addSp modSp">
        <pc:chgData name="James Kaufmann" userId="1f5446e4ef5f05b3" providerId="LiveId" clId="{F3EC4C4E-609D-4BF1-AE4D-0A90D468222C}" dt="2024-04-26T21:01:18.855" v="0"/>
        <pc:sldMkLst>
          <pc:docMk/>
          <pc:sldMk cId="2354260440" sldId="273"/>
        </pc:sldMkLst>
        <pc:picChg chg="add mod">
          <ac:chgData name="James Kaufmann" userId="1f5446e4ef5f05b3" providerId="LiveId" clId="{F3EC4C4E-609D-4BF1-AE4D-0A90D468222C}" dt="2024-04-26T21:01:18.855" v="0"/>
          <ac:picMkLst>
            <pc:docMk/>
            <pc:sldMk cId="2354260440" sldId="273"/>
            <ac:picMk id="10" creationId="{9AACD4D3-C315-2912-13F2-C6C1EE3EFE47}"/>
          </ac:picMkLst>
        </pc:picChg>
      </pc:sldChg>
      <pc:sldChg chg="addSp modSp">
        <pc:chgData name="James Kaufmann" userId="1f5446e4ef5f05b3" providerId="LiveId" clId="{F3EC4C4E-609D-4BF1-AE4D-0A90D468222C}" dt="2024-04-26T21:01:18.855" v="0"/>
        <pc:sldMkLst>
          <pc:docMk/>
          <pc:sldMk cId="865684375" sldId="274"/>
        </pc:sldMkLst>
        <pc:picChg chg="add mod">
          <ac:chgData name="James Kaufmann" userId="1f5446e4ef5f05b3" providerId="LiveId" clId="{F3EC4C4E-609D-4BF1-AE4D-0A90D468222C}" dt="2024-04-26T21:01:18.855" v="0"/>
          <ac:picMkLst>
            <pc:docMk/>
            <pc:sldMk cId="865684375" sldId="274"/>
            <ac:picMk id="8" creationId="{28C85DDE-B4AF-CC51-BAE2-835342C4BE62}"/>
          </ac:picMkLst>
        </pc:picChg>
      </pc:sldChg>
      <pc:sldChg chg="addSp modSp">
        <pc:chgData name="James Kaufmann" userId="1f5446e4ef5f05b3" providerId="LiveId" clId="{F3EC4C4E-609D-4BF1-AE4D-0A90D468222C}" dt="2024-04-26T21:01:18.855" v="0"/>
        <pc:sldMkLst>
          <pc:docMk/>
          <pc:sldMk cId="4199024796" sldId="275"/>
        </pc:sldMkLst>
        <pc:picChg chg="add mod">
          <ac:chgData name="James Kaufmann" userId="1f5446e4ef5f05b3" providerId="LiveId" clId="{F3EC4C4E-609D-4BF1-AE4D-0A90D468222C}" dt="2024-04-26T21:01:18.855" v="0"/>
          <ac:picMkLst>
            <pc:docMk/>
            <pc:sldMk cId="4199024796" sldId="275"/>
            <ac:picMk id="8" creationId="{3C8E582C-C542-4559-DB07-8D6EE2EE84CE}"/>
          </ac:picMkLst>
        </pc:picChg>
      </pc:sldChg>
      <pc:sldChg chg="addSp modSp">
        <pc:chgData name="James Kaufmann" userId="1f5446e4ef5f05b3" providerId="LiveId" clId="{F3EC4C4E-609D-4BF1-AE4D-0A90D468222C}" dt="2024-04-26T21:01:18.855" v="0"/>
        <pc:sldMkLst>
          <pc:docMk/>
          <pc:sldMk cId="3371918773" sldId="276"/>
        </pc:sldMkLst>
        <pc:picChg chg="add mod">
          <ac:chgData name="James Kaufmann" userId="1f5446e4ef5f05b3" providerId="LiveId" clId="{F3EC4C4E-609D-4BF1-AE4D-0A90D468222C}" dt="2024-04-26T21:01:18.855" v="0"/>
          <ac:picMkLst>
            <pc:docMk/>
            <pc:sldMk cId="3371918773" sldId="276"/>
            <ac:picMk id="3" creationId="{7E40A27D-9B84-B8FB-4AEE-88A3F9B0E37F}"/>
          </ac:picMkLst>
        </pc:picChg>
      </pc:sldChg>
      <pc:sldChg chg="addSp modSp">
        <pc:chgData name="James Kaufmann" userId="1f5446e4ef5f05b3" providerId="LiveId" clId="{F3EC4C4E-609D-4BF1-AE4D-0A90D468222C}" dt="2024-04-26T21:01:18.855" v="0"/>
        <pc:sldMkLst>
          <pc:docMk/>
          <pc:sldMk cId="1280088050" sldId="277"/>
        </pc:sldMkLst>
        <pc:picChg chg="add mod">
          <ac:chgData name="James Kaufmann" userId="1f5446e4ef5f05b3" providerId="LiveId" clId="{F3EC4C4E-609D-4BF1-AE4D-0A90D468222C}" dt="2024-04-26T21:01:18.855" v="0"/>
          <ac:picMkLst>
            <pc:docMk/>
            <pc:sldMk cId="1280088050" sldId="277"/>
            <ac:picMk id="8" creationId="{9241818F-36A5-BD22-E721-9DE2258133E2}"/>
          </ac:picMkLst>
        </pc:picChg>
      </pc:sldChg>
      <pc:sldChg chg="addSp modSp">
        <pc:chgData name="James Kaufmann" userId="1f5446e4ef5f05b3" providerId="LiveId" clId="{F3EC4C4E-609D-4BF1-AE4D-0A90D468222C}" dt="2024-04-26T21:01:18.855" v="0"/>
        <pc:sldMkLst>
          <pc:docMk/>
          <pc:sldMk cId="1148690500" sldId="278"/>
        </pc:sldMkLst>
        <pc:picChg chg="add mod">
          <ac:chgData name="James Kaufmann" userId="1f5446e4ef5f05b3" providerId="LiveId" clId="{F3EC4C4E-609D-4BF1-AE4D-0A90D468222C}" dt="2024-04-26T21:01:18.855" v="0"/>
          <ac:picMkLst>
            <pc:docMk/>
            <pc:sldMk cId="1148690500" sldId="278"/>
            <ac:picMk id="3" creationId="{44B2709C-203B-9858-F8C5-6A4656C4C0E6}"/>
          </ac:picMkLst>
        </pc:picChg>
      </pc:sldChg>
      <pc:sldChg chg="addSp modSp">
        <pc:chgData name="James Kaufmann" userId="1f5446e4ef5f05b3" providerId="LiveId" clId="{F3EC4C4E-609D-4BF1-AE4D-0A90D468222C}" dt="2024-04-26T21:01:18.855" v="0"/>
        <pc:sldMkLst>
          <pc:docMk/>
          <pc:sldMk cId="935161473" sldId="279"/>
        </pc:sldMkLst>
        <pc:picChg chg="add mod">
          <ac:chgData name="James Kaufmann" userId="1f5446e4ef5f05b3" providerId="LiveId" clId="{F3EC4C4E-609D-4BF1-AE4D-0A90D468222C}" dt="2024-04-26T21:01:18.855" v="0"/>
          <ac:picMkLst>
            <pc:docMk/>
            <pc:sldMk cId="935161473" sldId="279"/>
            <ac:picMk id="3" creationId="{076BB0F0-A4C8-DC77-2D96-F45B7CB0CDDD}"/>
          </ac:picMkLst>
        </pc:picChg>
      </pc:sldChg>
      <pc:sldChg chg="addSp modSp">
        <pc:chgData name="James Kaufmann" userId="1f5446e4ef5f05b3" providerId="LiveId" clId="{F3EC4C4E-609D-4BF1-AE4D-0A90D468222C}" dt="2024-04-26T21:01:18.855" v="0"/>
        <pc:sldMkLst>
          <pc:docMk/>
          <pc:sldMk cId="1565928550" sldId="280"/>
        </pc:sldMkLst>
        <pc:picChg chg="add mod">
          <ac:chgData name="James Kaufmann" userId="1f5446e4ef5f05b3" providerId="LiveId" clId="{F3EC4C4E-609D-4BF1-AE4D-0A90D468222C}" dt="2024-04-26T21:01:18.855" v="0"/>
          <ac:picMkLst>
            <pc:docMk/>
            <pc:sldMk cId="1565928550" sldId="280"/>
            <ac:picMk id="3" creationId="{8A94F489-A8DA-2EE4-1AAE-8F9CBA586F57}"/>
          </ac:picMkLst>
        </pc:picChg>
      </pc:sldChg>
      <pc:sldChg chg="addSp modSp">
        <pc:chgData name="James Kaufmann" userId="1f5446e4ef5f05b3" providerId="LiveId" clId="{F3EC4C4E-609D-4BF1-AE4D-0A90D468222C}" dt="2024-04-26T21:01:18.855" v="0"/>
        <pc:sldMkLst>
          <pc:docMk/>
          <pc:sldMk cId="3036680022" sldId="281"/>
        </pc:sldMkLst>
        <pc:picChg chg="add mod">
          <ac:chgData name="James Kaufmann" userId="1f5446e4ef5f05b3" providerId="LiveId" clId="{F3EC4C4E-609D-4BF1-AE4D-0A90D468222C}" dt="2024-04-26T21:01:18.855" v="0"/>
          <ac:picMkLst>
            <pc:docMk/>
            <pc:sldMk cId="3036680022" sldId="281"/>
            <ac:picMk id="8" creationId="{082393F4-990E-85AE-E0FF-2863AEFE330B}"/>
          </ac:picMkLst>
        </pc:picChg>
      </pc:sldChg>
      <pc:sldChg chg="addSp modSp">
        <pc:chgData name="James Kaufmann" userId="1f5446e4ef5f05b3" providerId="LiveId" clId="{F3EC4C4E-609D-4BF1-AE4D-0A90D468222C}" dt="2024-04-26T21:01:18.855" v="0"/>
        <pc:sldMkLst>
          <pc:docMk/>
          <pc:sldMk cId="4048362638" sldId="282"/>
        </pc:sldMkLst>
        <pc:picChg chg="add mod">
          <ac:chgData name="James Kaufmann" userId="1f5446e4ef5f05b3" providerId="LiveId" clId="{F3EC4C4E-609D-4BF1-AE4D-0A90D468222C}" dt="2024-04-26T21:01:18.855" v="0"/>
          <ac:picMkLst>
            <pc:docMk/>
            <pc:sldMk cId="4048362638" sldId="282"/>
            <ac:picMk id="8" creationId="{92F3C20F-6E7A-DE9F-C3C0-8C736D07DF70}"/>
          </ac:picMkLst>
        </pc:picChg>
      </pc:sldChg>
      <pc:sldChg chg="addSp modSp">
        <pc:chgData name="James Kaufmann" userId="1f5446e4ef5f05b3" providerId="LiveId" clId="{F3EC4C4E-609D-4BF1-AE4D-0A90D468222C}" dt="2024-04-26T21:01:18.855" v="0"/>
        <pc:sldMkLst>
          <pc:docMk/>
          <pc:sldMk cId="2936605835" sldId="283"/>
        </pc:sldMkLst>
        <pc:picChg chg="add mod">
          <ac:chgData name="James Kaufmann" userId="1f5446e4ef5f05b3" providerId="LiveId" clId="{F3EC4C4E-609D-4BF1-AE4D-0A90D468222C}" dt="2024-04-26T21:01:18.855" v="0"/>
          <ac:picMkLst>
            <pc:docMk/>
            <pc:sldMk cId="2936605835" sldId="283"/>
            <ac:picMk id="8" creationId="{380DE369-31BA-CE86-B67B-10D956069276}"/>
          </ac:picMkLst>
        </pc:picChg>
      </pc:sldChg>
      <pc:sldChg chg="addSp modSp">
        <pc:chgData name="James Kaufmann" userId="1f5446e4ef5f05b3" providerId="LiveId" clId="{F3EC4C4E-609D-4BF1-AE4D-0A90D468222C}" dt="2024-04-26T21:01:18.855" v="0"/>
        <pc:sldMkLst>
          <pc:docMk/>
          <pc:sldMk cId="3924345535" sldId="285"/>
        </pc:sldMkLst>
        <pc:picChg chg="add mod">
          <ac:chgData name="James Kaufmann" userId="1f5446e4ef5f05b3" providerId="LiveId" clId="{F3EC4C4E-609D-4BF1-AE4D-0A90D468222C}" dt="2024-04-26T21:01:18.855" v="0"/>
          <ac:picMkLst>
            <pc:docMk/>
            <pc:sldMk cId="3924345535" sldId="285"/>
            <ac:picMk id="12" creationId="{88108692-36B7-A87A-C760-7949701F158E}"/>
          </ac:picMkLst>
        </pc:picChg>
      </pc:sldChg>
      <pc:sldChg chg="addSp modSp mod modShow">
        <pc:chgData name="James Kaufmann" userId="1f5446e4ef5f05b3" providerId="LiveId" clId="{F3EC4C4E-609D-4BF1-AE4D-0A90D468222C}" dt="2024-04-26T21:03:11.152" v="4" actId="729"/>
        <pc:sldMkLst>
          <pc:docMk/>
          <pc:sldMk cId="3499926507" sldId="286"/>
        </pc:sldMkLst>
        <pc:picChg chg="add mod">
          <ac:chgData name="James Kaufmann" userId="1f5446e4ef5f05b3" providerId="LiveId" clId="{F3EC4C4E-609D-4BF1-AE4D-0A90D468222C}" dt="2024-04-26T21:01:18.855" v="0"/>
          <ac:picMkLst>
            <pc:docMk/>
            <pc:sldMk cId="3499926507" sldId="286"/>
            <ac:picMk id="11" creationId="{9CBE76EE-8A5B-C3F9-8E64-C5BEDCD7805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defRPr sz="1200"/>
            </a:lvl1pPr>
          </a:lstStyle>
          <a:p>
            <a:pPr>
              <a:defRPr/>
            </a:pPr>
            <a:endParaRPr lang="en-US"/>
          </a:p>
        </p:txBody>
      </p:sp>
      <p:sp>
        <p:nvSpPr>
          <p:cNvPr id="27651" name="Rectangle 3"/>
          <p:cNvSpPr>
            <a:spLocks noGrp="1" noChangeArrowheads="1"/>
          </p:cNvSpPr>
          <p:nvPr>
            <p:ph type="dt" sz="quarter" idx="1"/>
          </p:nvPr>
        </p:nvSpPr>
        <p:spPr bwMode="auto">
          <a:xfrm>
            <a:off x="3970938"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a:defRPr sz="1200"/>
            </a:lvl1pPr>
          </a:lstStyle>
          <a:p>
            <a:pPr>
              <a:defRPr/>
            </a:pPr>
            <a:fld id="{94633A84-D730-4DB1-B585-7559B92CE5D8}" type="datetimeFigureOut">
              <a:rPr lang="en-US"/>
              <a:pPr>
                <a:defRPr/>
              </a:pPr>
              <a:t>4/26/2024</a:t>
            </a:fld>
            <a:endParaRPr lang="en-US"/>
          </a:p>
        </p:txBody>
      </p:sp>
      <p:sp>
        <p:nvSpPr>
          <p:cNvPr id="27652" name="Rectangle 4"/>
          <p:cNvSpPr>
            <a:spLocks noGrp="1" noChangeArrowheads="1"/>
          </p:cNvSpPr>
          <p:nvPr>
            <p:ph type="ftr" sz="quarter" idx="2"/>
          </p:nvPr>
        </p:nvSpPr>
        <p:spPr bwMode="auto">
          <a:xfrm>
            <a:off x="0"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defRPr sz="1200"/>
            </a:lvl1pPr>
          </a:lstStyle>
          <a:p>
            <a:pPr>
              <a:defRPr/>
            </a:pPr>
            <a:endParaRPr lang="en-US"/>
          </a:p>
        </p:txBody>
      </p:sp>
      <p:sp>
        <p:nvSpPr>
          <p:cNvPr id="27653" name="Rectangle 5"/>
          <p:cNvSpPr>
            <a:spLocks noGrp="1" noChangeArrowheads="1"/>
          </p:cNvSpPr>
          <p:nvPr>
            <p:ph type="sldNum" sz="quarter" idx="3"/>
          </p:nvPr>
        </p:nvSpPr>
        <p:spPr bwMode="auto">
          <a:xfrm>
            <a:off x="3970938"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defRPr sz="1200"/>
            </a:lvl1pPr>
          </a:lstStyle>
          <a:p>
            <a:pPr>
              <a:defRPr/>
            </a:pPr>
            <a:fld id="{1C669EC8-97E7-4C24-A864-1853E75085DC}" type="slidenum">
              <a:rPr lang="en-US"/>
              <a:pPr>
                <a:defRPr/>
              </a:pPr>
              <a:t>‹#›</a:t>
            </a:fld>
            <a:endParaRPr lang="en-US"/>
          </a:p>
        </p:txBody>
      </p:sp>
    </p:spTree>
    <p:extLst>
      <p:ext uri="{BB962C8B-B14F-4D97-AF65-F5344CB8AC3E}">
        <p14:creationId xmlns:p14="http://schemas.microsoft.com/office/powerpoint/2010/main" val="978985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53251" name="Rectangle 3"/>
          <p:cNvSpPr>
            <a:spLocks noGrp="1" noChangeArrowheads="1"/>
          </p:cNvSpPr>
          <p:nvPr>
            <p:ph type="dt" idx="1"/>
          </p:nvPr>
        </p:nvSpPr>
        <p:spPr bwMode="auto">
          <a:xfrm>
            <a:off x="397256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5"/>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53255" name="Rectangle 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atin typeface="Times New Roman" pitchFamily="18" charset="0"/>
              </a:defRPr>
            </a:lvl1pPr>
          </a:lstStyle>
          <a:p>
            <a:pPr>
              <a:defRPr/>
            </a:pPr>
            <a:fld id="{82C5A2EE-74B4-4329-B2EC-6DFE0575EDC9}" type="slidenum">
              <a:rPr lang="en-US"/>
              <a:pPr>
                <a:defRPr/>
              </a:pPr>
              <a:t>‹#›</a:t>
            </a:fld>
            <a:endParaRPr lang="en-US"/>
          </a:p>
        </p:txBody>
      </p:sp>
    </p:spTree>
    <p:extLst>
      <p:ext uri="{BB962C8B-B14F-4D97-AF65-F5344CB8AC3E}">
        <p14:creationId xmlns:p14="http://schemas.microsoft.com/office/powerpoint/2010/main" val="239245560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2C5A2EE-74B4-4329-B2EC-6DFE0575EDC9}" type="slidenum">
              <a:rPr lang="en-US" smtClean="0"/>
              <a:pPr>
                <a:defRPr/>
              </a:pPr>
              <a:t>2</a:t>
            </a:fld>
            <a:endParaRPr lang="en-US"/>
          </a:p>
        </p:txBody>
      </p:sp>
    </p:spTree>
    <p:extLst>
      <p:ext uri="{BB962C8B-B14F-4D97-AF65-F5344CB8AC3E}">
        <p14:creationId xmlns:p14="http://schemas.microsoft.com/office/powerpoint/2010/main" val="1544481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_number_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553998"/>
          </a:xfrm>
        </p:spPr>
        <p:txBody>
          <a:bodyPr lIns="0" tIns="0" rIns="0" bIns="0" anchor="t" anchorCtr="0">
            <a:spAutoFit/>
          </a:bodyPr>
          <a:lstStyle>
            <a:lvl1pPr>
              <a:defRPr sz="3600" b="1" i="0" baseline="0">
                <a:solidFill>
                  <a:srgbClr val="000099"/>
                </a:solidFill>
              </a:defRPr>
            </a:lvl1pPr>
          </a:lstStyle>
          <a:p>
            <a:r>
              <a:rPr lang="en-US" dirty="0"/>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lvl1pPr marL="0" indent="0" algn="ctr">
              <a:buNone/>
              <a:defRPr sz="4800" b="1" baseline="0"/>
            </a:lvl1pPr>
          </a:lstStyle>
          <a:p>
            <a:pPr lvl="0"/>
            <a:r>
              <a:rPr lang="en-US" dirty="0"/>
              <a:t>Chapter title</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dirty="0"/>
              <a:t>© 2022, Mike Murach &amp; Associates, Inc.</a:t>
            </a:r>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C2,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903205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8" name="Table Placeholder 7">
            <a:extLst>
              <a:ext uri="{FF2B5EF4-FFF2-40B4-BE49-F238E27FC236}">
                <a16:creationId xmlns:a16="http://schemas.microsoft.com/office/drawing/2014/main" id="{BA428B99-D0BB-4B7F-A30C-E347F02920DF}"/>
              </a:ext>
            </a:extLst>
          </p:cNvPr>
          <p:cNvSpPr>
            <a:spLocks noGrp="1"/>
          </p:cNvSpPr>
          <p:nvPr>
            <p:ph type="tbl" sz="quarter" idx="16" hasCustomPrompt="1"/>
          </p:nvPr>
        </p:nvSpPr>
        <p:spPr>
          <a:xfrm>
            <a:off x="914400" y="1143000"/>
            <a:ext cx="7315200" cy="2438400"/>
          </a:xfrm>
        </p:spPr>
        <p:txBody>
          <a:bodyPr/>
          <a:lstStyle>
            <a:lvl1pPr marL="0" indent="0">
              <a:buNone/>
              <a:defRPr/>
            </a:lvl1pPr>
          </a:lstStyle>
          <a:p>
            <a:r>
              <a:rPr lang="en-US" dirty="0"/>
              <a:t>Click to insert table</a:t>
            </a:r>
          </a:p>
        </p:txBody>
      </p:sp>
      <p:sp>
        <p:nvSpPr>
          <p:cNvPr id="10" name="Text Placeholder 9"/>
          <p:cNvSpPr>
            <a:spLocks noGrp="1"/>
          </p:cNvSpPr>
          <p:nvPr>
            <p:ph type="body" sz="quarter" idx="15"/>
          </p:nvPr>
        </p:nvSpPr>
        <p:spPr>
          <a:xfrm>
            <a:off x="838200" y="3733800"/>
            <a:ext cx="7391400" cy="2209799"/>
          </a:xfrm>
        </p:spPr>
        <p:txBody>
          <a:bodyPr/>
          <a:lstStyle>
            <a:lvl1pPr marL="0" indent="0">
              <a:buNone/>
              <a:defRPr sz="2000"/>
            </a:lvl1pPr>
          </a:lstStyle>
          <a:p>
            <a:pPr lvl="0"/>
            <a:r>
              <a:rPr lang="en-US"/>
              <a:t>Click to edit Master text styles</a:t>
            </a:r>
          </a:p>
        </p:txBody>
      </p:sp>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4" name="Footer Placeholder 2"/>
          <p:cNvSpPr>
            <a:spLocks noGrp="1"/>
          </p:cNvSpPr>
          <p:nvPr>
            <p:ph type="ftr" sz="quarter" idx="11"/>
          </p:nvPr>
        </p:nvSpPr>
        <p:spPr>
          <a:ln/>
        </p:spPr>
        <p:txBody>
          <a:bodyPr/>
          <a:lstStyle>
            <a:lvl1pPr>
              <a:defRPr/>
            </a:lvl1pPr>
          </a:lstStyle>
          <a:p>
            <a:pPr>
              <a:defRPr/>
            </a:pPr>
            <a:r>
              <a:rPr lang="en-US" dirty="0"/>
              <a:t>© 2022,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C2,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Tree>
    <p:extLst>
      <p:ext uri="{BB962C8B-B14F-4D97-AF65-F5344CB8AC3E}">
        <p14:creationId xmlns:p14="http://schemas.microsoft.com/office/powerpoint/2010/main" val="709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Content Placeholder 6"/>
          <p:cNvSpPr>
            <a:spLocks noGrp="1"/>
          </p:cNvSpPr>
          <p:nvPr>
            <p:ph sz="quarter" idx="13" hasCustomPrompt="1"/>
          </p:nvPr>
        </p:nvSpPr>
        <p:spPr>
          <a:xfrm>
            <a:off x="914400" y="1066800"/>
            <a:ext cx="7315200" cy="2514600"/>
          </a:xfrm>
        </p:spPr>
        <p:txBody>
          <a:bodyPr/>
          <a:lstStyle>
            <a:lvl1pPr marL="0" indent="0">
              <a:buNone/>
              <a:defRPr/>
            </a:lvl1pPr>
          </a:lstStyle>
          <a:p>
            <a:pPr lvl="0"/>
            <a:r>
              <a:rPr lang="en-US" dirty="0"/>
              <a:t>Click to insert image</a:t>
            </a:r>
          </a:p>
        </p:txBody>
      </p:sp>
      <p:sp>
        <p:nvSpPr>
          <p:cNvPr id="8" name="Text Placeholder 7"/>
          <p:cNvSpPr>
            <a:spLocks noGrp="1"/>
          </p:cNvSpPr>
          <p:nvPr>
            <p:ph type="body" sz="quarter" idx="14" hasCustomPrompt="1"/>
          </p:nvPr>
        </p:nvSpPr>
        <p:spPr>
          <a:xfrm>
            <a:off x="838200" y="3730079"/>
            <a:ext cx="7391400" cy="457200"/>
          </a:xfrm>
        </p:spPr>
        <p:txBody>
          <a:bodyPr/>
          <a:lstStyle>
            <a:lvl1pPr marL="0" indent="0">
              <a:buNone/>
              <a:defRPr sz="2400" b="1">
                <a:solidFill>
                  <a:srgbClr val="000099"/>
                </a:solidFill>
                <a:latin typeface="+mj-lt"/>
              </a:defRPr>
            </a:lvl1pPr>
          </a:lstStyle>
          <a:p>
            <a:pPr lvl="0"/>
            <a:r>
              <a:rPr lang="en-US" dirty="0"/>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lvl1pPr marL="0" indent="0">
              <a:buNone/>
              <a:defRPr/>
            </a:lvl1pPr>
          </a:lstStyle>
          <a:p>
            <a:pPr lvl="0"/>
            <a:r>
              <a:rPr lang="en-US" dirty="0"/>
              <a:t>Click to insert image</a:t>
            </a:r>
          </a:p>
        </p:txBody>
      </p:sp>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4" name="Footer Placeholder 2"/>
          <p:cNvSpPr>
            <a:spLocks noGrp="1"/>
          </p:cNvSpPr>
          <p:nvPr>
            <p:ph type="ftr" sz="quarter" idx="11"/>
          </p:nvPr>
        </p:nvSpPr>
        <p:spPr>
          <a:ln/>
        </p:spPr>
        <p:txBody>
          <a:bodyPr/>
          <a:lstStyle>
            <a:lvl1pPr>
              <a:defRPr/>
            </a:lvl1pPr>
          </a:lstStyle>
          <a:p>
            <a:pPr>
              <a:defRPr/>
            </a:pPr>
            <a:r>
              <a:rPr lang="en-US" dirty="0"/>
              <a:t>© 2022,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C2,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Tree>
    <p:extLst>
      <p:ext uri="{BB962C8B-B14F-4D97-AF65-F5344CB8AC3E}">
        <p14:creationId xmlns:p14="http://schemas.microsoft.com/office/powerpoint/2010/main" val="1068147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10" name="Text Placeholder 9"/>
          <p:cNvSpPr>
            <a:spLocks noGrp="1"/>
          </p:cNvSpPr>
          <p:nvPr>
            <p:ph type="body" sz="quarter" idx="15"/>
          </p:nvPr>
        </p:nvSpPr>
        <p:spPr>
          <a:xfrm>
            <a:off x="812800" y="1062758"/>
            <a:ext cx="7391400" cy="2213842"/>
          </a:xfrm>
        </p:spPr>
        <p:txBody>
          <a:bodyPr/>
          <a:lstStyle>
            <a:lvl1pPr marL="0" indent="0">
              <a:buNone/>
              <a:defRPr sz="2000"/>
            </a:lvl1pPr>
          </a:lstStyle>
          <a:p>
            <a:pPr lvl="0"/>
            <a:r>
              <a:rPr lang="en-US"/>
              <a:t>Click to edit Master text styles</a:t>
            </a:r>
          </a:p>
        </p:txBody>
      </p:sp>
      <p:sp>
        <p:nvSpPr>
          <p:cNvPr id="7" name="Content Placeholder 6"/>
          <p:cNvSpPr>
            <a:spLocks noGrp="1"/>
          </p:cNvSpPr>
          <p:nvPr>
            <p:ph sz="quarter" idx="13" hasCustomPrompt="1"/>
          </p:nvPr>
        </p:nvSpPr>
        <p:spPr>
          <a:xfrm>
            <a:off x="812800" y="3319598"/>
            <a:ext cx="7315200" cy="2438400"/>
          </a:xfrm>
        </p:spPr>
        <p:txBody>
          <a:bodyPr/>
          <a:lstStyle>
            <a:lvl1pPr marL="0" indent="0">
              <a:buNone/>
              <a:defRPr/>
            </a:lvl1pPr>
          </a:lstStyle>
          <a:p>
            <a:pPr lvl="0"/>
            <a:r>
              <a:rPr lang="en-US" dirty="0"/>
              <a:t>Click to insert image</a:t>
            </a:r>
          </a:p>
        </p:txBody>
      </p:sp>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4" name="Footer Placeholder 2"/>
          <p:cNvSpPr>
            <a:spLocks noGrp="1"/>
          </p:cNvSpPr>
          <p:nvPr>
            <p:ph type="ftr" sz="quarter" idx="11"/>
          </p:nvPr>
        </p:nvSpPr>
        <p:spPr>
          <a:ln/>
        </p:spPr>
        <p:txBody>
          <a:bodyPr/>
          <a:lstStyle>
            <a:lvl1pPr>
              <a:defRPr/>
            </a:lvl1pPr>
          </a:lstStyle>
          <a:p>
            <a:pPr>
              <a:defRPr/>
            </a:pPr>
            <a:r>
              <a:rPr lang="en-US" dirty="0"/>
              <a:t>© 2022,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C2,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Tree>
    <p:extLst>
      <p:ext uri="{BB962C8B-B14F-4D97-AF65-F5344CB8AC3E}">
        <p14:creationId xmlns:p14="http://schemas.microsoft.com/office/powerpoint/2010/main" val="514097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10" name="Text Placeholder 9"/>
          <p:cNvSpPr>
            <a:spLocks noGrp="1"/>
          </p:cNvSpPr>
          <p:nvPr>
            <p:ph type="body" sz="quarter" idx="15"/>
          </p:nvPr>
        </p:nvSpPr>
        <p:spPr>
          <a:xfrm>
            <a:off x="812800" y="1062758"/>
            <a:ext cx="7391400" cy="1756642"/>
          </a:xfrm>
        </p:spPr>
        <p:txBody>
          <a:bodyPr/>
          <a:lstStyle>
            <a:lvl1pPr marL="0" indent="0">
              <a:buNone/>
              <a:defRPr sz="2000"/>
            </a:lvl1pPr>
          </a:lstStyle>
          <a:p>
            <a:pPr lvl="0"/>
            <a:r>
              <a:rPr lang="en-US"/>
              <a:t>Click to edit Master text styles</a:t>
            </a:r>
          </a:p>
        </p:txBody>
      </p:sp>
      <p:sp>
        <p:nvSpPr>
          <p:cNvPr id="7" name="Content Placeholder 6"/>
          <p:cNvSpPr>
            <a:spLocks noGrp="1"/>
          </p:cNvSpPr>
          <p:nvPr>
            <p:ph sz="quarter" idx="13" hasCustomPrompt="1"/>
          </p:nvPr>
        </p:nvSpPr>
        <p:spPr>
          <a:xfrm>
            <a:off x="812800" y="2895600"/>
            <a:ext cx="7315200" cy="1633402"/>
          </a:xfrm>
        </p:spPr>
        <p:txBody>
          <a:bodyPr/>
          <a:lstStyle>
            <a:lvl1pPr marL="0" indent="0">
              <a:buNone/>
              <a:defRPr/>
            </a:lvl1pPr>
          </a:lstStyle>
          <a:p>
            <a:pPr lvl="0"/>
            <a:r>
              <a:rPr lang="en-US" dirty="0"/>
              <a:t>Click to insert image</a:t>
            </a:r>
          </a:p>
        </p:txBody>
      </p:sp>
      <p:sp>
        <p:nvSpPr>
          <p:cNvPr id="9" name="Text Placeholder 9"/>
          <p:cNvSpPr>
            <a:spLocks noGrp="1"/>
          </p:cNvSpPr>
          <p:nvPr>
            <p:ph type="body" sz="quarter" idx="16"/>
          </p:nvPr>
        </p:nvSpPr>
        <p:spPr>
          <a:xfrm>
            <a:off x="812800" y="4605202"/>
            <a:ext cx="7391400" cy="1414598"/>
          </a:xfrm>
        </p:spPr>
        <p:txBody>
          <a:bodyPr/>
          <a:lstStyle>
            <a:lvl1pPr marL="0" indent="0">
              <a:buNone/>
              <a:defRPr sz="2000"/>
            </a:lvl1pPr>
          </a:lstStyle>
          <a:p>
            <a:pPr lvl="0"/>
            <a:r>
              <a:rPr lang="en-US"/>
              <a:t>Click to edit Master text styles</a:t>
            </a:r>
          </a:p>
        </p:txBody>
      </p:sp>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4" name="Footer Placeholder 2"/>
          <p:cNvSpPr>
            <a:spLocks noGrp="1"/>
          </p:cNvSpPr>
          <p:nvPr>
            <p:ph type="ftr" sz="quarter" idx="11"/>
          </p:nvPr>
        </p:nvSpPr>
        <p:spPr>
          <a:ln/>
        </p:spPr>
        <p:txBody>
          <a:bodyPr/>
          <a:lstStyle>
            <a:lvl1pPr>
              <a:defRPr/>
            </a:lvl1pPr>
          </a:lstStyle>
          <a:p>
            <a:pPr>
              <a:defRPr/>
            </a:pPr>
            <a:r>
              <a:rPr lang="en-US" dirty="0"/>
              <a:t>© 2022,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C2,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Tree>
    <p:extLst>
      <p:ext uri="{BB962C8B-B14F-4D97-AF65-F5344CB8AC3E}">
        <p14:creationId xmlns:p14="http://schemas.microsoft.com/office/powerpoint/2010/main" val="2602246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Text Placeholder 6"/>
          <p:cNvSpPr>
            <a:spLocks noGrp="1"/>
          </p:cNvSpPr>
          <p:nvPr>
            <p:ph type="body" sz="quarter" idx="13"/>
          </p:nvPr>
        </p:nvSpPr>
        <p:spPr>
          <a:xfrm>
            <a:off x="838200" y="1066800"/>
            <a:ext cx="7391400" cy="4876800"/>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dirty="0"/>
              <a:t>© 2022, Mike Murach &amp; Associates, Inc.</a:t>
            </a:r>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C2,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5017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_layout_2-line_title">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740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Text Placeholder 6"/>
          <p:cNvSpPr>
            <a:spLocks noGrp="1"/>
          </p:cNvSpPr>
          <p:nvPr>
            <p:ph type="body" sz="quarter" idx="13"/>
          </p:nvPr>
        </p:nvSpPr>
        <p:spPr>
          <a:xfrm>
            <a:off x="838200" y="1463040"/>
            <a:ext cx="7391400" cy="4495800"/>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dirty="0"/>
              <a:t>© 2022, Mike Murach &amp; Associates, Inc.</a:t>
            </a:r>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C2,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3749648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Content Placeholder 6"/>
          <p:cNvSpPr>
            <a:spLocks noGrp="1"/>
          </p:cNvSpPr>
          <p:nvPr>
            <p:ph sz="quarter" idx="13" hasCustomPrompt="1"/>
          </p:nvPr>
        </p:nvSpPr>
        <p:spPr>
          <a:xfrm>
            <a:off x="914400" y="1143000"/>
            <a:ext cx="7315200" cy="4800600"/>
          </a:xfrm>
        </p:spPr>
        <p:txBody>
          <a:bodyPr/>
          <a:lstStyle>
            <a:lvl1pPr marL="0" indent="0">
              <a:buNone/>
              <a:defRPr/>
            </a:lvl1pPr>
          </a:lstStyle>
          <a:p>
            <a:pPr lvl="0"/>
            <a:r>
              <a:rPr lang="en-US" dirty="0"/>
              <a:t>Click to insert image</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dirty="0"/>
              <a:t>© 2022, Mike Murach &amp; Associates, Inc.</a:t>
            </a:r>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C2,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357522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8" name="Table Placeholder 7">
            <a:extLst>
              <a:ext uri="{FF2B5EF4-FFF2-40B4-BE49-F238E27FC236}">
                <a16:creationId xmlns:a16="http://schemas.microsoft.com/office/drawing/2014/main" id="{B67ED070-8611-4D83-A3C6-478B69003052}"/>
              </a:ext>
            </a:extLst>
          </p:cNvPr>
          <p:cNvSpPr>
            <a:spLocks noGrp="1"/>
          </p:cNvSpPr>
          <p:nvPr>
            <p:ph type="tbl" sz="quarter" idx="13" hasCustomPrompt="1"/>
          </p:nvPr>
        </p:nvSpPr>
        <p:spPr>
          <a:xfrm>
            <a:off x="914400" y="1143000"/>
            <a:ext cx="7315200" cy="4495800"/>
          </a:xfrm>
        </p:spPr>
        <p:txBody>
          <a:bodyPr/>
          <a:lstStyle>
            <a:lvl1pPr marL="0" indent="0">
              <a:buNone/>
              <a:defRPr/>
            </a:lvl1pPr>
          </a:lstStyle>
          <a:p>
            <a:r>
              <a:rPr lang="en-US" dirty="0"/>
              <a:t>Click to insert table</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dirty="0"/>
              <a:t>© 2022, Mike Murach &amp; Associates, Inc.</a:t>
            </a:r>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C2,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95467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_Console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Text Placeholder 6"/>
          <p:cNvSpPr>
            <a:spLocks noGrp="1"/>
          </p:cNvSpPr>
          <p:nvPr>
            <p:ph type="body" sz="quarter" idx="13"/>
          </p:nvPr>
        </p:nvSpPr>
        <p:spPr>
          <a:xfrm>
            <a:off x="838200" y="1066800"/>
            <a:ext cx="7391400" cy="2743200"/>
          </a:xfrm>
          <a:solidFill>
            <a:schemeClr val="bg1"/>
          </a:solidFill>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lvl1pPr marL="0" indent="0">
              <a:buNone/>
              <a:defRPr sz="2000"/>
            </a:lvl1pPr>
          </a:lstStyle>
          <a:p>
            <a:pPr lvl="0"/>
            <a:r>
              <a:rPr lang="en-US"/>
              <a:t>Click to edit Master text styles</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dirty="0"/>
              <a:t>© 2022, Mike Murach &amp; Associates, Inc.</a:t>
            </a:r>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C2,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4273112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_Console_Text_Console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lvl1pPr marL="0" indent="0">
              <a:buNone/>
              <a:defRPr sz="2000"/>
            </a:lvl1pPr>
          </a:lstStyle>
          <a:p>
            <a:pPr lvl="0"/>
            <a:r>
              <a:rPr lang="en-US"/>
              <a:t>Click to edit Master text styles</a:t>
            </a:r>
          </a:p>
        </p:txBody>
      </p:sp>
      <p:sp>
        <p:nvSpPr>
          <p:cNvPr id="11" name="Text Placeholder 6"/>
          <p:cNvSpPr>
            <a:spLocks noGrp="1"/>
          </p:cNvSpPr>
          <p:nvPr>
            <p:ph type="body" sz="quarter" idx="17"/>
          </p:nvPr>
        </p:nvSpPr>
        <p:spPr>
          <a:xfrm>
            <a:off x="838200" y="3347534"/>
            <a:ext cx="7391400" cy="1496734"/>
          </a:xfrm>
          <a:solidFill>
            <a:schemeClr val="bg1"/>
          </a:solidFill>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lvl1pPr marL="0" indent="0">
              <a:buNone/>
              <a:defRPr sz="2000"/>
            </a:lvl1pPr>
          </a:lstStyle>
          <a:p>
            <a:pPr lvl="0"/>
            <a:r>
              <a:rPr lang="en-US"/>
              <a:t>Click to edit Master text styles</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dirty="0"/>
              <a:t>© 2022, Mike Murach &amp; Associates, Inc.</a:t>
            </a:r>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C2,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270429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sole_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lvl1pPr marL="0" indent="0">
              <a:buNone/>
              <a:defRPr sz="2000"/>
            </a:lvl1pPr>
          </a:lstStyle>
          <a:p>
            <a:pPr lvl="0"/>
            <a:r>
              <a:rPr lang="en-US"/>
              <a:t>Click to edit Master text styles</a:t>
            </a:r>
          </a:p>
        </p:txBody>
      </p:sp>
      <p:sp>
        <p:nvSpPr>
          <p:cNvPr id="3" name="Date Placeholder 2"/>
          <p:cNvSpPr>
            <a:spLocks noGrp="1"/>
          </p:cNvSpPr>
          <p:nvPr>
            <p:ph type="dt" sz="half" idx="10"/>
          </p:nvPr>
        </p:nvSpPr>
        <p:spPr/>
        <p:txBody>
          <a:bodyPr/>
          <a:lstStyle/>
          <a:p>
            <a:pPr>
              <a:defRPr/>
            </a:pPr>
            <a:r>
              <a:rPr lang="en-US" dirty="0" err="1"/>
              <a:t>Murach's</a:t>
            </a:r>
            <a:r>
              <a:rPr lang="en-US" dirty="0"/>
              <a:t> HTML and CSS, 5th Edition</a:t>
            </a:r>
          </a:p>
        </p:txBody>
      </p:sp>
      <p:sp>
        <p:nvSpPr>
          <p:cNvPr id="4" name="Footer Placeholder 3"/>
          <p:cNvSpPr>
            <a:spLocks noGrp="1"/>
          </p:cNvSpPr>
          <p:nvPr>
            <p:ph type="ftr" sz="quarter" idx="11"/>
          </p:nvPr>
        </p:nvSpPr>
        <p:spPr/>
        <p:txBody>
          <a:bodyPr/>
          <a:lstStyle/>
          <a:p>
            <a:pPr>
              <a:defRPr/>
            </a:pPr>
            <a:r>
              <a:rPr lang="en-US" dirty="0"/>
              <a:t>© 2022, Mike Murach &amp; Associates, Inc.</a:t>
            </a:r>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C2,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3610901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b="1" i="0" baseline="0">
                <a:solidFill>
                  <a:srgbClr val="000099"/>
                </a:solidFill>
              </a:defRPr>
            </a:lvl1pPr>
          </a:lstStyle>
          <a:p>
            <a:pPr lvl="0"/>
            <a:r>
              <a:rPr lang="en-US"/>
              <a:t>Click to edit Master title style</a:t>
            </a:r>
            <a:endParaRPr lang="en-US" dirty="0"/>
          </a:p>
        </p:txBody>
      </p:sp>
      <p:sp>
        <p:nvSpPr>
          <p:cNvPr id="7" name="Content Placeholder 6"/>
          <p:cNvSpPr>
            <a:spLocks noGrp="1"/>
          </p:cNvSpPr>
          <p:nvPr>
            <p:ph sz="quarter" idx="13" hasCustomPrompt="1"/>
          </p:nvPr>
        </p:nvSpPr>
        <p:spPr>
          <a:xfrm>
            <a:off x="914400" y="1066800"/>
            <a:ext cx="7315200" cy="2514600"/>
          </a:xfrm>
        </p:spPr>
        <p:txBody>
          <a:bodyPr/>
          <a:lstStyle>
            <a:lvl1pPr marL="0" indent="0">
              <a:buNone/>
              <a:defRPr/>
            </a:lvl1pPr>
          </a:lstStyle>
          <a:p>
            <a:pPr lvl="0"/>
            <a:r>
              <a:rPr lang="en-US" dirty="0"/>
              <a:t>Click to insert image</a:t>
            </a:r>
          </a:p>
        </p:txBody>
      </p:sp>
      <p:sp>
        <p:nvSpPr>
          <p:cNvPr id="10" name="Text Placeholder 9"/>
          <p:cNvSpPr>
            <a:spLocks noGrp="1"/>
          </p:cNvSpPr>
          <p:nvPr>
            <p:ph type="body" sz="quarter" idx="15"/>
          </p:nvPr>
        </p:nvSpPr>
        <p:spPr>
          <a:xfrm>
            <a:off x="838200" y="3733800"/>
            <a:ext cx="7391400" cy="2209799"/>
          </a:xfrm>
        </p:spPr>
        <p:txBody>
          <a:bodyPr/>
          <a:lstStyle>
            <a:lvl1pPr marL="0" indent="0">
              <a:buNone/>
              <a:defRPr sz="2000"/>
            </a:lvl1pPr>
          </a:lstStyle>
          <a:p>
            <a:pPr lvl="0"/>
            <a:r>
              <a:rPr lang="en-US"/>
              <a:t>Click to edit Master text styles</a:t>
            </a:r>
          </a:p>
        </p:txBody>
      </p:sp>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HTML and CSS, 5th Edition</a:t>
            </a:r>
          </a:p>
        </p:txBody>
      </p:sp>
      <p:sp>
        <p:nvSpPr>
          <p:cNvPr id="4" name="Footer Placeholder 2"/>
          <p:cNvSpPr>
            <a:spLocks noGrp="1"/>
          </p:cNvSpPr>
          <p:nvPr>
            <p:ph type="ftr" sz="quarter" idx="11"/>
          </p:nvPr>
        </p:nvSpPr>
        <p:spPr>
          <a:ln/>
        </p:spPr>
        <p:txBody>
          <a:bodyPr/>
          <a:lstStyle>
            <a:lvl1pPr>
              <a:defRPr/>
            </a:lvl1pPr>
          </a:lstStyle>
          <a:p>
            <a:pPr>
              <a:defRPr/>
            </a:pPr>
            <a:r>
              <a:rPr lang="en-US" dirty="0"/>
              <a:t>© 2022,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C2,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Tree>
    <p:extLst>
      <p:ext uri="{BB962C8B-B14F-4D97-AF65-F5344CB8AC3E}">
        <p14:creationId xmlns:p14="http://schemas.microsoft.com/office/powerpoint/2010/main" val="1541202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p:nvSpPr>
        <p:spPr bwMode="auto">
          <a:xfrm>
            <a:off x="0" y="6172200"/>
            <a:ext cx="9144000" cy="685800"/>
          </a:xfrm>
          <a:prstGeom prst="rect">
            <a:avLst/>
          </a:prstGeom>
          <a:solidFill>
            <a:srgbClr val="20396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defRPr sz="1800" b="1" i="1">
                <a:solidFill>
                  <a:schemeClr val="bg1"/>
                </a:solidFill>
                <a:latin typeface="Arial Narrow" panose="020B0606020202030204" pitchFamily="34" charset="0"/>
                <a:cs typeface="Arial" panose="020B0604020202020204" pitchFamily="34" charset="0"/>
              </a:defRPr>
            </a:lvl1pPr>
          </a:lstStyle>
          <a:p>
            <a:pPr>
              <a:defRPr/>
            </a:pPr>
            <a:r>
              <a:rPr lang="en-US" dirty="0" err="1"/>
              <a:t>Murach's</a:t>
            </a:r>
            <a:r>
              <a:rPr lang="en-US" dirty="0"/>
              <a:t> HTML and CSS, 5th Edition</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defRPr sz="500">
                <a:solidFill>
                  <a:schemeClr val="bg1"/>
                </a:solidFill>
                <a:latin typeface="Arial Narrow" pitchFamily="34" charset="0"/>
              </a:defRPr>
            </a:lvl1pPr>
          </a:lstStyle>
          <a:p>
            <a:pPr>
              <a:defRPr/>
            </a:pPr>
            <a:r>
              <a:rPr lang="en-US" dirty="0"/>
              <a:t>© 2022,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r">
              <a:defRPr sz="900">
                <a:latin typeface="Arial Narrow" pitchFamily="34" charset="0"/>
              </a:defRPr>
            </a:lvl1pPr>
          </a:lstStyle>
          <a:p>
            <a:pPr algn="l">
              <a:defRPr/>
            </a:pPr>
            <a:endParaRPr lang="en-US" sz="1400" dirty="0">
              <a:latin typeface="Times New Roman"/>
            </a:endParaRPr>
          </a:p>
          <a:p>
            <a:pPr>
              <a:defRPr/>
            </a:pPr>
            <a:r>
              <a:rPr lang="en-US" dirty="0">
                <a:solidFill>
                  <a:schemeClr val="bg1"/>
                </a:solidFill>
              </a:rPr>
              <a:t>C2, Slide </a:t>
            </a:r>
            <a:fld id="{BF5C1183-B085-4070-A402-C03A3F977D3D}" type="slidenum">
              <a:rPr lang="en-US" smtClean="0">
                <a:solidFill>
                  <a:schemeClr val="bg1"/>
                </a:solidFill>
              </a:rPr>
              <a:pPr>
                <a:defRPr/>
              </a:pPr>
              <a:t>‹#›</a:t>
            </a:fld>
            <a:endParaRPr lang="en-US" dirty="0">
              <a:solidFill>
                <a:schemeClr val="bg1"/>
              </a:solidFill>
            </a:endParaRPr>
          </a:p>
        </p:txBody>
      </p:sp>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5" r:id="rId3"/>
    <p:sldLayoutId id="2147483679" r:id="rId4"/>
    <p:sldLayoutId id="2147483686" r:id="rId5"/>
    <p:sldLayoutId id="2147483680" r:id="rId6"/>
    <p:sldLayoutId id="2147483683" r:id="rId7"/>
    <p:sldLayoutId id="2147483681" r:id="rId8"/>
    <p:sldLayoutId id="2147483674" r:id="rId9"/>
    <p:sldLayoutId id="2147483687" r:id="rId10"/>
    <p:sldLayoutId id="2147483676" r:id="rId11"/>
    <p:sldLayoutId id="2147483675" r:id="rId12"/>
    <p:sldLayoutId id="2147483684" r:id="rId13"/>
  </p:sldLayoutIdLst>
  <p:hf hdr="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Chapter 2</a:t>
            </a:r>
          </a:p>
        </p:txBody>
      </p:sp>
      <p:sp>
        <p:nvSpPr>
          <p:cNvPr id="6" name="Text Placeholder 5"/>
          <p:cNvSpPr>
            <a:spLocks noGrp="1"/>
          </p:cNvSpPr>
          <p:nvPr>
            <p:ph type="body" sz="quarter" idx="13"/>
          </p:nvPr>
        </p:nvSpPr>
        <p:spPr>
          <a:xfrm>
            <a:off x="838200" y="2209800"/>
            <a:ext cx="7543800" cy="2971800"/>
          </a:xfrm>
        </p:spPr>
        <p:txBody>
          <a:bodyPr/>
          <a:lstStyle/>
          <a:p>
            <a:pPr marL="0" marR="0" algn="ctr">
              <a:spcBef>
                <a:spcPts val="2400"/>
              </a:spcBef>
              <a:spcAft>
                <a:spcPts val="600"/>
              </a:spcAft>
              <a:tabLst>
                <a:tab pos="1371600" algn="l"/>
              </a:tabLst>
            </a:pPr>
            <a:r>
              <a:rPr lang="en-US" sz="4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How to code, test, </a:t>
            </a:r>
            <a:br>
              <a:rPr lang="en-US" sz="4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br>
            <a:r>
              <a:rPr lang="en-US" sz="4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and validate a web page</a:t>
            </a:r>
          </a:p>
          <a:p>
            <a:endParaRPr lang="en-US" dirty="0"/>
          </a:p>
        </p:txBody>
      </p:sp>
      <p:sp>
        <p:nvSpPr>
          <p:cNvPr id="2" name="Date Placeholder 1"/>
          <p:cNvSpPr>
            <a:spLocks noGrp="1"/>
          </p:cNvSpPr>
          <p:nvPr>
            <p:ph type="dt" sz="half" idx="10"/>
          </p:nvPr>
        </p:nvSpPr>
        <p:spPr/>
        <p:txBody>
          <a:bodyPr/>
          <a:lstStyle/>
          <a:p>
            <a:pPr>
              <a:defRPr/>
            </a:pPr>
            <a:r>
              <a:rPr lang="en-US" dirty="0" err="1"/>
              <a:t>Murach's</a:t>
            </a:r>
            <a:r>
              <a:rPr lang="en-US" dirty="0"/>
              <a:t> HTML and CSS, 5th Edition</a:t>
            </a:r>
          </a:p>
        </p:txBody>
      </p:sp>
      <p:sp>
        <p:nvSpPr>
          <p:cNvPr id="3" name="Footer Placeholder 2"/>
          <p:cNvSpPr>
            <a:spLocks noGrp="1"/>
          </p:cNvSpPr>
          <p:nvPr>
            <p:ph type="ftr" sz="quarter" idx="11"/>
          </p:nvPr>
        </p:nvSpPr>
        <p:spPr/>
        <p:txBody>
          <a:bodyPr/>
          <a:lstStyle/>
          <a:p>
            <a:pPr>
              <a:defRPr/>
            </a:pPr>
            <a:r>
              <a:rPr lang="en-US" dirty="0"/>
              <a:t>© 2022, Mike Murach &amp; Associates, Inc.</a:t>
            </a:r>
          </a:p>
        </p:txBody>
      </p:sp>
      <p:sp>
        <p:nvSpPr>
          <p:cNvPr id="4" name="Slide Number Placeholder 3"/>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C2, Slide </a:t>
            </a:r>
            <a:fld id="{BF5C1183-B085-4070-A402-C03A3F977D3D}" type="slidenum">
              <a:rPr lang="en-US" smtClean="0">
                <a:solidFill>
                  <a:schemeClr val="bg1"/>
                </a:solidFill>
              </a:rPr>
              <a:pPr>
                <a:defRPr/>
              </a:pPr>
              <a:t>1</a:t>
            </a:fld>
            <a:endParaRPr lang="en-US" dirty="0">
              <a:solidFill>
                <a:schemeClr val="bg1"/>
              </a:solidFill>
            </a:endParaRPr>
          </a:p>
        </p:txBody>
      </p:sp>
    </p:spTree>
    <p:extLst>
      <p:ext uri="{BB962C8B-B14F-4D97-AF65-F5344CB8AC3E}">
        <p14:creationId xmlns:p14="http://schemas.microsoft.com/office/powerpoint/2010/main" val="68226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1584-A369-4D4B-AFC0-7322C403CDFD}"/>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Attributes for identifying HTML elements</a:t>
            </a:r>
            <a:endParaRPr lang="en-US" dirty="0"/>
          </a:p>
        </p:txBody>
      </p:sp>
      <p:sp>
        <p:nvSpPr>
          <p:cNvPr id="3" name="Text Placeholder 2">
            <a:extLst>
              <a:ext uri="{FF2B5EF4-FFF2-40B4-BE49-F238E27FC236}">
                <a16:creationId xmlns:a16="http://schemas.microsoft.com/office/drawing/2014/main" id="{80C6F1D5-B4D9-42AE-80A1-E738AB7166B8}"/>
              </a:ext>
            </a:extLst>
          </p:cNvPr>
          <p:cNvSpPr>
            <a:spLocks noGrp="1"/>
          </p:cNvSpPr>
          <p:nvPr>
            <p:ph type="body" sz="quarter" idx="13"/>
          </p:nvPr>
        </p:nvSpPr>
        <p:spPr/>
        <p:txBody>
          <a:bodyPr/>
          <a:lstStyle/>
          <a:p>
            <a:pPr marL="347345" marR="0">
              <a:spcBef>
                <a:spcPts val="900"/>
              </a:spcBef>
              <a:spcAft>
                <a:spcPts val="600"/>
              </a:spcAft>
              <a:tabLst>
                <a:tab pos="1371600" algn="l"/>
                <a:tab pos="2743200" algn="l"/>
              </a:tabLst>
            </a:pP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An opening tag with an id attribute</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&lt;div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id="page"</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&gt;</a:t>
            </a:r>
          </a:p>
          <a:p>
            <a:pPr marL="347345" marR="0">
              <a:spcBef>
                <a:spcPts val="900"/>
              </a:spcBef>
              <a:spcAft>
                <a:spcPts val="600"/>
              </a:spcAft>
              <a:tabLst>
                <a:tab pos="1371600" algn="l"/>
                <a:tab pos="2743200" algn="l"/>
              </a:tabLst>
            </a:pP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An opening tag with a class attribute</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&lt;a </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href</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="contact.html" title=</a:t>
            </a:r>
            <a:b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b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"Click to Contact Us"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class="</a:t>
            </a:r>
            <a:r>
              <a:rPr lang="en-US" sz="1600" b="1" dirty="0" err="1">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nav_link</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&gt;</a:t>
            </a:r>
          </a:p>
          <a:p>
            <a:endParaRPr lang="en-US" sz="1600" dirty="0"/>
          </a:p>
        </p:txBody>
      </p:sp>
      <p:sp>
        <p:nvSpPr>
          <p:cNvPr id="4" name="Date Placeholder 3">
            <a:extLst>
              <a:ext uri="{FF2B5EF4-FFF2-40B4-BE49-F238E27FC236}">
                <a16:creationId xmlns:a16="http://schemas.microsoft.com/office/drawing/2014/main" id="{72F5BFEC-0E7C-43DD-A2DD-692F3551534F}"/>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B52410B6-2A59-4B4D-97E2-FDC9CE980064}"/>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421F3CB9-D148-4F4D-BDAA-C529AAD448CD}"/>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10</a:t>
            </a:fld>
            <a:endParaRPr lang="en-US" dirty="0">
              <a:solidFill>
                <a:schemeClr val="bg1"/>
              </a:solidFill>
            </a:endParaRPr>
          </a:p>
        </p:txBody>
      </p:sp>
      <p:pic>
        <p:nvPicPr>
          <p:cNvPr id="11" name="Audio 10">
            <a:hlinkClick r:id="" action="ppaction://media"/>
            <a:extLst>
              <a:ext uri="{FF2B5EF4-FFF2-40B4-BE49-F238E27FC236}">
                <a16:creationId xmlns:a16="http://schemas.microsoft.com/office/drawing/2014/main" id="{33AD6D28-87D2-1117-BBAD-2962FEC802D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048619822"/>
      </p:ext>
    </p:extLst>
  </p:cSld>
  <p:clrMapOvr>
    <a:masterClrMapping/>
  </p:clrMapOvr>
  <mc:AlternateContent xmlns:mc="http://schemas.openxmlformats.org/markup-compatibility/2006">
    <mc:Choice xmlns:p14="http://schemas.microsoft.com/office/powerpoint/2010/main" Requires="p14">
      <p:transition spd="slow" p14:dur="2000" advTm="2196"/>
    </mc:Choice>
    <mc:Fallback>
      <p:transition spd="slow" advTm="2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1CEB2-8EB3-4283-A6A8-4D95D9D1EFE9}"/>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A document with comments and whitespace</a:t>
            </a:r>
            <a:endParaRPr lang="en-US" dirty="0"/>
          </a:p>
        </p:txBody>
      </p:sp>
      <p:sp>
        <p:nvSpPr>
          <p:cNvPr id="3" name="Text Placeholder 2">
            <a:extLst>
              <a:ext uri="{FF2B5EF4-FFF2-40B4-BE49-F238E27FC236}">
                <a16:creationId xmlns:a16="http://schemas.microsoft.com/office/drawing/2014/main" id="{55CD6208-C964-45CC-B04B-BC96F39CADCB}"/>
              </a:ext>
            </a:extLst>
          </p:cNvPr>
          <p:cNvSpPr>
            <a:spLocks noGrp="1"/>
          </p:cNvSpPr>
          <p:nvPr>
            <p:ph type="body" sz="quarter" idx="13"/>
          </p:nvPr>
        </p:nvSpPr>
        <p:spPr>
          <a:xfrm>
            <a:off x="838200" y="1066800"/>
            <a:ext cx="7467600" cy="4876800"/>
          </a:xfrm>
        </p:spPr>
        <p:txBody>
          <a:bodyPr/>
          <a:lstStyle/>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&lt;!DOCTYPE html&gt;</a:t>
            </a:r>
          </a:p>
          <a:p>
            <a:pPr marL="0" marR="0">
              <a:spcBef>
                <a:spcPts val="0"/>
              </a:spcBef>
              <a:spcAft>
                <a:spcPts val="0"/>
              </a:spcAft>
              <a:tabLst>
                <a:tab pos="6515100" algn="l"/>
              </a:tabLst>
            </a:pP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&lt;!--This document displays the home page for the website--&gt;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&lt;html&gt;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&lt;head&gt;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&lt;title&gt;San Joaquin Valley Town Hall&lt;/title&gt;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&lt;/head&gt;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&lt;body&gt;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&lt;h1&gt;San Joaquin Valley Town Hall&lt;/h1&gt;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&lt;h2&gt;Bringing great speakers to the valley&lt;/h2&gt;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&lt;!-- This comments out the HTML code in the list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&lt;ul&gt;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&lt;li&gt;October: David Brancaccio&lt;/li&gt;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&lt;/ul&gt;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The code after the end of this comment is active --&gt;</a:t>
            </a:r>
            <a:endParaRPr lang="en-US" sz="16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&lt;p&gt;Contact us by phone for tickets&lt;/p&gt;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&lt;/body&gt;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&lt;/html&gt;</a:t>
            </a:r>
          </a:p>
          <a:p>
            <a:endParaRPr lang="en-US" sz="1600" dirty="0"/>
          </a:p>
        </p:txBody>
      </p:sp>
      <p:sp>
        <p:nvSpPr>
          <p:cNvPr id="4" name="Date Placeholder 3">
            <a:extLst>
              <a:ext uri="{FF2B5EF4-FFF2-40B4-BE49-F238E27FC236}">
                <a16:creationId xmlns:a16="http://schemas.microsoft.com/office/drawing/2014/main" id="{3C5C0494-CC93-4C0D-ACE2-2F0975C41E18}"/>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64C1BF25-D197-466E-BB20-AED97F970B6B}"/>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1C4EEC38-09AE-4B26-9A5D-A1B69916CD5C}"/>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11</a:t>
            </a:fld>
            <a:endParaRPr lang="en-US" dirty="0">
              <a:solidFill>
                <a:schemeClr val="bg1"/>
              </a:solidFill>
            </a:endParaRPr>
          </a:p>
        </p:txBody>
      </p:sp>
      <p:pic>
        <p:nvPicPr>
          <p:cNvPr id="11" name="Audio 10">
            <a:hlinkClick r:id="" action="ppaction://media"/>
            <a:extLst>
              <a:ext uri="{FF2B5EF4-FFF2-40B4-BE49-F238E27FC236}">
                <a16:creationId xmlns:a16="http://schemas.microsoft.com/office/drawing/2014/main" id="{E3790D91-E6EB-D19D-AF1C-116C10BDD53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555264841"/>
      </p:ext>
    </p:extLst>
  </p:cSld>
  <p:clrMapOvr>
    <a:masterClrMapping/>
  </p:clrMapOvr>
  <mc:AlternateContent xmlns:mc="http://schemas.openxmlformats.org/markup-compatibility/2006">
    <mc:Choice xmlns:p14="http://schemas.microsoft.com/office/powerpoint/2010/main" Requires="p14">
      <p:transition spd="slow" p14:dur="2000" advTm="2838"/>
    </mc:Choice>
    <mc:Fallback>
      <p:transition spd="slow" advTm="2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B01F6D-ED79-4987-9666-3A5620424CB8}"/>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parts of a CSS style rule</a:t>
            </a:r>
            <a:endParaRPr lang="en-US" dirty="0"/>
          </a:p>
        </p:txBody>
      </p:sp>
      <p:pic>
        <p:nvPicPr>
          <p:cNvPr id="9" name="Content Placeholder 8" descr="Refer to page 47 in textbook">
            <a:extLst>
              <a:ext uri="{FF2B5EF4-FFF2-40B4-BE49-F238E27FC236}">
                <a16:creationId xmlns:a16="http://schemas.microsoft.com/office/drawing/2014/main" id="{1AAFF358-E972-4774-878A-0EA6E47648DB}"/>
              </a:ext>
            </a:extLst>
          </p:cNvPr>
          <p:cNvPicPr>
            <a:picLocks noGrp="1" noChangeAspect="1"/>
          </p:cNvPicPr>
          <p:nvPr>
            <p:ph sz="quarter" idx="13"/>
          </p:nvPr>
        </p:nvPicPr>
        <p:blipFill>
          <a:blip r:embed="rId4"/>
          <a:stretch>
            <a:fillRect/>
          </a:stretch>
        </p:blipFill>
        <p:spPr>
          <a:xfrm>
            <a:off x="914400" y="1143000"/>
            <a:ext cx="5261304" cy="2219136"/>
          </a:xfrm>
          <a:prstGeom prst="rect">
            <a:avLst/>
          </a:prstGeom>
        </p:spPr>
      </p:pic>
      <p:sp>
        <p:nvSpPr>
          <p:cNvPr id="4" name="Date Placeholder 3">
            <a:extLst>
              <a:ext uri="{FF2B5EF4-FFF2-40B4-BE49-F238E27FC236}">
                <a16:creationId xmlns:a16="http://schemas.microsoft.com/office/drawing/2014/main" id="{ABD7A3FC-49C0-43BE-A66C-D02F67447D65}"/>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FB97636C-8B6A-407C-8F37-3BA1FA088C46}"/>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C749CFAD-0A9C-4148-90BB-F2EADBBDEB02}"/>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12</a:t>
            </a:fld>
            <a:endParaRPr lang="en-US" dirty="0">
              <a:solidFill>
                <a:schemeClr val="bg1"/>
              </a:solidFill>
            </a:endParaRPr>
          </a:p>
        </p:txBody>
      </p:sp>
      <p:pic>
        <p:nvPicPr>
          <p:cNvPr id="11" name="Audio 10">
            <a:hlinkClick r:id="" action="ppaction://media"/>
            <a:extLst>
              <a:ext uri="{FF2B5EF4-FFF2-40B4-BE49-F238E27FC236}">
                <a16:creationId xmlns:a16="http://schemas.microsoft.com/office/drawing/2014/main" id="{46E4E8EF-6E4F-E8C8-3C17-D0196BC3CD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662324633"/>
      </p:ext>
    </p:extLst>
  </p:cSld>
  <p:clrMapOvr>
    <a:masterClrMapping/>
  </p:clrMapOvr>
  <mc:AlternateContent xmlns:mc="http://schemas.openxmlformats.org/markup-compatibility/2006">
    <mc:Choice xmlns:p14="http://schemas.microsoft.com/office/powerpoint/2010/main" Requires="p14">
      <p:transition spd="slow" p14:dur="2000" advTm="5249"/>
    </mc:Choice>
    <mc:Fallback>
      <p:transition spd="slow" advTm="5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6B59-FCDC-4E04-A80C-1A2A4354D6EE}"/>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A simple CSS document with comments</a:t>
            </a:r>
            <a:endParaRPr lang="en-US" dirty="0"/>
          </a:p>
        </p:txBody>
      </p:sp>
      <p:sp>
        <p:nvSpPr>
          <p:cNvPr id="3" name="Text Placeholder 2">
            <a:extLst>
              <a:ext uri="{FF2B5EF4-FFF2-40B4-BE49-F238E27FC236}">
                <a16:creationId xmlns:a16="http://schemas.microsoft.com/office/drawing/2014/main" id="{994B65C6-F978-48F2-A76B-EEDE478489A2}"/>
              </a:ext>
            </a:extLst>
          </p:cNvPr>
          <p:cNvSpPr>
            <a:spLocks noGrp="1"/>
          </p:cNvSpPr>
          <p:nvPr>
            <p:ph type="body" sz="quarter" idx="13"/>
          </p:nvPr>
        </p:nvSpPr>
        <p:spPr/>
        <p:txBody>
          <a:bodyPr/>
          <a:lstStyle/>
          <a:p>
            <a:pPr marL="0" marR="0">
              <a:spcBef>
                <a:spcPts val="0"/>
              </a:spcBef>
              <a:spcAft>
                <a:spcPts val="0"/>
              </a:spcAft>
              <a:tabLst>
                <a:tab pos="6515100" algn="l"/>
              </a:tabLst>
            </a:pP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Description: Primary style sheet for valleytownhall.com</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Author:      Anne Boehm</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body {</a:t>
            </a: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background-color: #FACD8A;    </a:t>
            </a: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This is a shade of orange. */</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t>
            </a: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h1 {</a:t>
            </a: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color: #363636;</a:t>
            </a: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t>
            </a: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h2 {</a:t>
            </a: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font-style: italic;</a:t>
            </a: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border-bottom: 3px solid #EF9C00;  </a:t>
            </a: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Add a line below h2s */</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t>
            </a: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ul {</a:t>
            </a: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    list-style-type: square;   </a:t>
            </a:r>
            <a:r>
              <a:rPr lang="en-US" sz="14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Changes the bullets to squares */</a:t>
            </a:r>
            <a:endParaRPr lang="en-US" sz="1400" b="1" dirty="0">
              <a:effectLst/>
              <a:latin typeface="Courier New" panose="02070309020205020404" pitchFamily="49" charset="0"/>
              <a:ea typeface="Times New Roman" panose="02020603050405020304" pitchFamily="18" charset="0"/>
              <a:cs typeface="Times New Roman" panose="02020603050405020304" pitchFamily="18" charset="0"/>
            </a:endParaRPr>
          </a:p>
          <a:p>
            <a:pPr marL="0" marR="0">
              <a:spcBef>
                <a:spcPts val="0"/>
              </a:spcBef>
              <a:spcAft>
                <a:spcPts val="0"/>
              </a:spcAft>
              <a:tabLst>
                <a:tab pos="6515100" algn="l"/>
              </a:tabLst>
            </a:pPr>
            <a:r>
              <a:rPr lang="en-US" sz="1400" b="1" dirty="0">
                <a:effectLst/>
                <a:latin typeface="Courier New" panose="02070309020205020404" pitchFamily="49" charset="0"/>
                <a:ea typeface="Times New Roman" panose="02020603050405020304" pitchFamily="18" charset="0"/>
                <a:cs typeface="Times New Roman" panose="02020603050405020304" pitchFamily="18" charset="0"/>
              </a:rPr>
              <a:t>}</a:t>
            </a:r>
          </a:p>
          <a:p>
            <a:endParaRPr lang="en-US" sz="1400" dirty="0"/>
          </a:p>
        </p:txBody>
      </p:sp>
      <p:sp>
        <p:nvSpPr>
          <p:cNvPr id="4" name="Date Placeholder 3">
            <a:extLst>
              <a:ext uri="{FF2B5EF4-FFF2-40B4-BE49-F238E27FC236}">
                <a16:creationId xmlns:a16="http://schemas.microsoft.com/office/drawing/2014/main" id="{FA2E28B2-F11C-47F0-B50C-E7572091B5C9}"/>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51B8C62C-EFF5-437B-9DD5-51FA4C57329D}"/>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66156D7F-282E-49F6-9CB9-186E7865BC78}"/>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13</a:t>
            </a:fld>
            <a:endParaRPr lang="en-US" dirty="0">
              <a:solidFill>
                <a:schemeClr val="bg1"/>
              </a:solidFill>
            </a:endParaRPr>
          </a:p>
        </p:txBody>
      </p:sp>
      <p:pic>
        <p:nvPicPr>
          <p:cNvPr id="11" name="Audio 10">
            <a:hlinkClick r:id="" action="ppaction://media"/>
            <a:extLst>
              <a:ext uri="{FF2B5EF4-FFF2-40B4-BE49-F238E27FC236}">
                <a16:creationId xmlns:a16="http://schemas.microsoft.com/office/drawing/2014/main" id="{DA46DFE3-45F7-7F23-6319-8BF49812D94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129585854"/>
      </p:ext>
    </p:extLst>
  </p:cSld>
  <p:clrMapOvr>
    <a:masterClrMapping/>
  </p:clrMapOvr>
  <mc:AlternateContent xmlns:mc="http://schemas.openxmlformats.org/markup-compatibility/2006">
    <mc:Choice xmlns:p14="http://schemas.microsoft.com/office/powerpoint/2010/main" Requires="p14">
      <p:transition spd="slow" p14:dur="2000" advTm="1506"/>
    </mc:Choice>
    <mc:Fallback>
      <p:transition spd="slow" advTm="1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D428-CD9A-4FA3-99CF-851B3EF13518}"/>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Elements that can be selected by type, id, or class</a:t>
            </a:r>
            <a:endParaRPr lang="en-US" dirty="0"/>
          </a:p>
        </p:txBody>
      </p:sp>
      <p:sp>
        <p:nvSpPr>
          <p:cNvPr id="3" name="Text Placeholder 2">
            <a:extLst>
              <a:ext uri="{FF2B5EF4-FFF2-40B4-BE49-F238E27FC236}">
                <a16:creationId xmlns:a16="http://schemas.microsoft.com/office/drawing/2014/main" id="{AAACC3F2-F08E-4F38-90A4-BF9F5BF042DC}"/>
              </a:ext>
            </a:extLst>
          </p:cNvPr>
          <p:cNvSpPr>
            <a:spLocks noGrp="1"/>
          </p:cNvSpPr>
          <p:nvPr>
            <p:ph type="body" sz="quarter" idx="13"/>
          </p:nvPr>
        </p:nvSpPr>
        <p:spPr>
          <a:xfrm>
            <a:off x="838200" y="1066800"/>
            <a:ext cx="7467600" cy="4876800"/>
          </a:xfrm>
        </p:spPr>
        <p:txBody>
          <a:bodyPr/>
          <a:lstStyle/>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&lt;body&gt;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&lt;h1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class="</a:t>
            </a:r>
            <a:r>
              <a:rPr lang="en-US" sz="1600" b="1" dirty="0" err="1">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base_color</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&gt;Student materials&lt;/h1&gt;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&lt;p&gt;Here are the links for the downloads:&lt;/p&gt;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&lt;ul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id="links"</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&lt;li&gt;&lt;a </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href</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="exercises.html"&gt;Exercises&lt;/a&gt;&lt;/li&gt;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&lt;li&gt;&lt;a </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href</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="solutions.html"&gt;Solutions&lt;/a&gt;&lt;/li&gt;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&lt;/ul&gt;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&lt;p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id="copyright"</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class="</a:t>
            </a:r>
            <a:r>
              <a:rPr lang="en-US" sz="1600" b="1" dirty="0" err="1">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base_color</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&gt;Copyright 2018&lt;/p&gt;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&lt;/body&gt;</a:t>
            </a:r>
          </a:p>
          <a:p>
            <a:endParaRPr lang="en-US" sz="1600" dirty="0"/>
          </a:p>
        </p:txBody>
      </p:sp>
      <p:sp>
        <p:nvSpPr>
          <p:cNvPr id="4" name="Date Placeholder 3">
            <a:extLst>
              <a:ext uri="{FF2B5EF4-FFF2-40B4-BE49-F238E27FC236}">
                <a16:creationId xmlns:a16="http://schemas.microsoft.com/office/drawing/2014/main" id="{CCDD7B25-523F-4A1C-926C-0802F80919EE}"/>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3691A364-08AC-4AD2-B637-EAA2EF453F76}"/>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26BCC2B0-54B1-45F8-A07B-0E392738207F}"/>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14</a:t>
            </a:fld>
            <a:endParaRPr lang="en-US" dirty="0">
              <a:solidFill>
                <a:schemeClr val="bg1"/>
              </a:solidFill>
            </a:endParaRPr>
          </a:p>
        </p:txBody>
      </p:sp>
      <p:pic>
        <p:nvPicPr>
          <p:cNvPr id="10" name="Audio 9">
            <a:hlinkClick r:id="" action="ppaction://media"/>
            <a:extLst>
              <a:ext uri="{FF2B5EF4-FFF2-40B4-BE49-F238E27FC236}">
                <a16:creationId xmlns:a16="http://schemas.microsoft.com/office/drawing/2014/main" id="{12FA1D61-65A0-4E77-A3D6-C531A8E004B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583112432"/>
      </p:ext>
    </p:extLst>
  </p:cSld>
  <p:clrMapOvr>
    <a:masterClrMapping/>
  </p:clrMapOvr>
  <mc:AlternateContent xmlns:mc="http://schemas.openxmlformats.org/markup-compatibility/2006">
    <mc:Choice xmlns:p14="http://schemas.microsoft.com/office/powerpoint/2010/main" Requires="p14">
      <p:transition spd="slow" p14:dur="2000" advTm="717"/>
    </mc:Choice>
    <mc:Fallback>
      <p:transition spd="slow" advTm="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5A91-89F3-491E-A8F6-1EC71A85C6AC}"/>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CSS style rules that select by type, id, and class</a:t>
            </a:r>
            <a:endParaRPr lang="en-US" dirty="0"/>
          </a:p>
        </p:txBody>
      </p:sp>
      <p:sp>
        <p:nvSpPr>
          <p:cNvPr id="3" name="Text Placeholder 2">
            <a:extLst>
              <a:ext uri="{FF2B5EF4-FFF2-40B4-BE49-F238E27FC236}">
                <a16:creationId xmlns:a16="http://schemas.microsoft.com/office/drawing/2014/main" id="{CE521EF8-A155-41B6-B0F9-1B758DF2434B}"/>
              </a:ext>
            </a:extLst>
          </p:cNvPr>
          <p:cNvSpPr>
            <a:spLocks noGrp="1"/>
          </p:cNvSpPr>
          <p:nvPr>
            <p:ph type="body" sz="quarter" idx="13"/>
          </p:nvPr>
        </p:nvSpPr>
        <p:spPr/>
        <p:txBody>
          <a:bodyPr/>
          <a:lstStyle/>
          <a:p>
            <a:pPr marL="347345" marR="0">
              <a:spcBef>
                <a:spcPts val="900"/>
              </a:spcBef>
              <a:spcAft>
                <a:spcPts val="600"/>
              </a:spcAft>
              <a:tabLst>
                <a:tab pos="1371600" algn="l"/>
                <a:tab pos="2743200" algn="l"/>
              </a:tabLst>
            </a:pP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Type</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body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font-family: Arial, sans-serif;</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font-size: 100%;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width: 300px;</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padding: 1em;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h1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font-size: 180%;</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900"/>
              </a:spcBef>
              <a:spcAft>
                <a:spcPts val="600"/>
              </a:spcAft>
              <a:tabLst>
                <a:tab pos="1371600" algn="l"/>
                <a:tab pos="2743200" algn="l"/>
              </a:tabLst>
            </a:pP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ID</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#copyright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font-size: 75%;</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text-align: right;</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900"/>
              </a:spcBef>
              <a:spcAft>
                <a:spcPts val="600"/>
              </a:spcAft>
              <a:tabLst>
                <a:tab pos="1371600" algn="l"/>
                <a:tab pos="2743200" algn="l"/>
              </a:tabLst>
            </a:pP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Class</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base_color</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color: blue;</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a:t>
            </a:r>
          </a:p>
          <a:p>
            <a:endParaRPr lang="en-US" sz="1600" dirty="0"/>
          </a:p>
        </p:txBody>
      </p:sp>
      <p:sp>
        <p:nvSpPr>
          <p:cNvPr id="4" name="Date Placeholder 3">
            <a:extLst>
              <a:ext uri="{FF2B5EF4-FFF2-40B4-BE49-F238E27FC236}">
                <a16:creationId xmlns:a16="http://schemas.microsoft.com/office/drawing/2014/main" id="{58A4B6E0-F518-41B9-AEB2-8030659F5433}"/>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BF6FA727-6EF6-4202-9404-9AA31D4F1145}"/>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97C5EF8E-BCCF-4EC0-9209-CDA928BF4E25}"/>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15</a:t>
            </a:fld>
            <a:endParaRPr lang="en-US" dirty="0">
              <a:solidFill>
                <a:schemeClr val="bg1"/>
              </a:solidFill>
            </a:endParaRPr>
          </a:p>
        </p:txBody>
      </p:sp>
      <p:pic>
        <p:nvPicPr>
          <p:cNvPr id="10" name="Audio 9">
            <a:hlinkClick r:id="" action="ppaction://media"/>
            <a:extLst>
              <a:ext uri="{FF2B5EF4-FFF2-40B4-BE49-F238E27FC236}">
                <a16:creationId xmlns:a16="http://schemas.microsoft.com/office/drawing/2014/main" id="{FE1A51E5-B402-3C01-D719-3262A47E3C7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666369629"/>
      </p:ext>
    </p:extLst>
  </p:cSld>
  <p:clrMapOvr>
    <a:masterClrMapping/>
  </p:clrMapOvr>
  <mc:AlternateContent xmlns:mc="http://schemas.openxmlformats.org/markup-compatibility/2006">
    <mc:Choice xmlns:p14="http://schemas.microsoft.com/office/powerpoint/2010/main" Requires="p14">
      <p:transition spd="slow" p14:dur="2000" advTm="750"/>
    </mc:Choice>
    <mc:Fallback>
      <p:transition spd="slow"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6A998B-9C81-4A45-8B45-9732740184A5}"/>
              </a:ext>
            </a:extLst>
          </p:cNvPr>
          <p:cNvSpPr>
            <a:spLocks noGrp="1"/>
          </p:cNvSpPr>
          <p:nvPr>
            <p:ph type="title"/>
          </p:nvPr>
        </p:nvSpPr>
        <p:spPr>
          <a:xfrm>
            <a:off x="914400" y="624989"/>
            <a:ext cx="7315200" cy="369332"/>
          </a:xfrm>
        </p:spPr>
        <p:txBody>
          <a:bodyPr/>
          <a:lstStyle/>
          <a:p>
            <a:pPr marL="0" marR="0">
              <a:spcBef>
                <a:spcPts val="150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elements in a browser</a:t>
            </a:r>
            <a:endParaRPr lang="en-US" dirty="0"/>
          </a:p>
        </p:txBody>
      </p:sp>
      <p:pic>
        <p:nvPicPr>
          <p:cNvPr id="9" name="Content Placeholder 8" descr="Refer to page 49 in textbook">
            <a:extLst>
              <a:ext uri="{FF2B5EF4-FFF2-40B4-BE49-F238E27FC236}">
                <a16:creationId xmlns:a16="http://schemas.microsoft.com/office/drawing/2014/main" id="{934B525E-E1B1-4AA1-AACF-D718CDF62000}"/>
              </a:ext>
            </a:extLst>
          </p:cNvPr>
          <p:cNvPicPr>
            <a:picLocks noGrp="1" noChangeAspect="1"/>
          </p:cNvPicPr>
          <p:nvPr>
            <p:ph sz="quarter" idx="13"/>
          </p:nvPr>
        </p:nvPicPr>
        <p:blipFill>
          <a:blip r:embed="rId4"/>
          <a:stretch>
            <a:fillRect/>
          </a:stretch>
        </p:blipFill>
        <p:spPr>
          <a:xfrm>
            <a:off x="1219200" y="1154995"/>
            <a:ext cx="4590686" cy="2274005"/>
          </a:xfrm>
          <a:prstGeom prst="rect">
            <a:avLst/>
          </a:prstGeom>
        </p:spPr>
      </p:pic>
      <p:sp>
        <p:nvSpPr>
          <p:cNvPr id="4" name="Date Placeholder 3">
            <a:extLst>
              <a:ext uri="{FF2B5EF4-FFF2-40B4-BE49-F238E27FC236}">
                <a16:creationId xmlns:a16="http://schemas.microsoft.com/office/drawing/2014/main" id="{1F5DFB63-574C-4042-B204-B71E3C5129D9}"/>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2312FB9B-349F-4281-8DFA-ED27DF9FD15C}"/>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B8FA28C3-8692-4AA2-ADC6-7824F2CE410D}"/>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16</a:t>
            </a:fld>
            <a:endParaRPr lang="en-US" dirty="0">
              <a:solidFill>
                <a:schemeClr val="bg1"/>
              </a:solidFill>
            </a:endParaRPr>
          </a:p>
        </p:txBody>
      </p:sp>
      <p:pic>
        <p:nvPicPr>
          <p:cNvPr id="10" name="Audio 9">
            <a:hlinkClick r:id="" action="ppaction://media"/>
            <a:extLst>
              <a:ext uri="{FF2B5EF4-FFF2-40B4-BE49-F238E27FC236}">
                <a16:creationId xmlns:a16="http://schemas.microsoft.com/office/drawing/2014/main" id="{04309BC5-75AE-D952-2E31-AB5191CCE0C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898264255"/>
      </p:ext>
    </p:extLst>
  </p:cSld>
  <p:clrMapOvr>
    <a:masterClrMapping/>
  </p:clrMapOvr>
  <mc:AlternateContent xmlns:mc="http://schemas.openxmlformats.org/markup-compatibility/2006">
    <mc:Choice xmlns:p14="http://schemas.microsoft.com/office/powerpoint/2010/main" Requires="p14">
      <p:transition spd="slow" p14:dur="2000" advTm="847"/>
    </mc:Choice>
    <mc:Fallback>
      <p:transition spd="slow" advTm="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C0A706-711A-4623-874E-2CE38B7C170A}"/>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VS Code dialog box for choosing a folder</a:t>
            </a:r>
            <a:endParaRPr lang="en-US" dirty="0"/>
          </a:p>
        </p:txBody>
      </p:sp>
      <p:pic>
        <p:nvPicPr>
          <p:cNvPr id="9" name="Content Placeholder 8" descr="Refer to page 51 in textbook">
            <a:extLst>
              <a:ext uri="{FF2B5EF4-FFF2-40B4-BE49-F238E27FC236}">
                <a16:creationId xmlns:a16="http://schemas.microsoft.com/office/drawing/2014/main" id="{BABCBD26-0CB1-49C7-A3A9-710826FA1701}"/>
              </a:ext>
            </a:extLst>
          </p:cNvPr>
          <p:cNvPicPr>
            <a:picLocks noGrp="1" noChangeAspect="1"/>
          </p:cNvPicPr>
          <p:nvPr>
            <p:ph sz="quarter" idx="13"/>
          </p:nvPr>
        </p:nvPicPr>
        <p:blipFill>
          <a:blip r:embed="rId4"/>
          <a:stretch>
            <a:fillRect/>
          </a:stretch>
        </p:blipFill>
        <p:spPr>
          <a:xfrm>
            <a:off x="914400" y="1143000"/>
            <a:ext cx="6943946" cy="3560373"/>
          </a:xfrm>
          <a:prstGeom prst="rect">
            <a:avLst/>
          </a:prstGeom>
        </p:spPr>
      </p:pic>
      <p:sp>
        <p:nvSpPr>
          <p:cNvPr id="4" name="Date Placeholder 3">
            <a:extLst>
              <a:ext uri="{FF2B5EF4-FFF2-40B4-BE49-F238E27FC236}">
                <a16:creationId xmlns:a16="http://schemas.microsoft.com/office/drawing/2014/main" id="{E8A6C4BB-3545-4691-A614-212964C30BB2}"/>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98D3DC3C-8886-40C3-940A-F156EB95F81B}"/>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9F1CB0DA-4711-48A6-AD9E-449DD7763782}"/>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17</a:t>
            </a:fld>
            <a:endParaRPr lang="en-US" dirty="0">
              <a:solidFill>
                <a:schemeClr val="bg1"/>
              </a:solidFill>
            </a:endParaRPr>
          </a:p>
        </p:txBody>
      </p:sp>
      <p:pic>
        <p:nvPicPr>
          <p:cNvPr id="10" name="Audio 9">
            <a:hlinkClick r:id="" action="ppaction://media"/>
            <a:extLst>
              <a:ext uri="{FF2B5EF4-FFF2-40B4-BE49-F238E27FC236}">
                <a16:creationId xmlns:a16="http://schemas.microsoft.com/office/drawing/2014/main" id="{D7DDEDE3-554E-0D1A-BB54-BBCBE727BD0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157896431"/>
      </p:ext>
    </p:extLst>
  </p:cSld>
  <p:clrMapOvr>
    <a:masterClrMapping/>
  </p:clrMapOvr>
  <mc:AlternateContent xmlns:mc="http://schemas.openxmlformats.org/markup-compatibility/2006">
    <mc:Choice xmlns:p14="http://schemas.microsoft.com/office/powerpoint/2010/main" Requires="p14">
      <p:transition spd="slow" p14:dur="2000" advTm="779"/>
    </mc:Choice>
    <mc:Fallback>
      <p:transition spd="slow" advTm="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BE6149-E67F-46C8-9313-42E4A571A475}"/>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VS Code with files in Standard and Preview mode</a:t>
            </a:r>
            <a:endParaRPr lang="en-US" dirty="0"/>
          </a:p>
        </p:txBody>
      </p:sp>
      <p:pic>
        <p:nvPicPr>
          <p:cNvPr id="9" name="Content Placeholder 8" descr="Refer to page 53 in textbook">
            <a:extLst>
              <a:ext uri="{FF2B5EF4-FFF2-40B4-BE49-F238E27FC236}">
                <a16:creationId xmlns:a16="http://schemas.microsoft.com/office/drawing/2014/main" id="{B0F36E85-2EE7-4CC1-8DCB-3ACEAD4602E7}"/>
              </a:ext>
            </a:extLst>
          </p:cNvPr>
          <p:cNvPicPr>
            <a:picLocks noGrp="1" noChangeAspect="1"/>
          </p:cNvPicPr>
          <p:nvPr>
            <p:ph sz="quarter" idx="13"/>
          </p:nvPr>
        </p:nvPicPr>
        <p:blipFill>
          <a:blip r:embed="rId4"/>
          <a:stretch>
            <a:fillRect/>
          </a:stretch>
        </p:blipFill>
        <p:spPr>
          <a:xfrm>
            <a:off x="914400" y="1143000"/>
            <a:ext cx="7193903" cy="3340898"/>
          </a:xfrm>
          <a:prstGeom prst="rect">
            <a:avLst/>
          </a:prstGeom>
        </p:spPr>
      </p:pic>
      <p:sp>
        <p:nvSpPr>
          <p:cNvPr id="4" name="Date Placeholder 3">
            <a:extLst>
              <a:ext uri="{FF2B5EF4-FFF2-40B4-BE49-F238E27FC236}">
                <a16:creationId xmlns:a16="http://schemas.microsoft.com/office/drawing/2014/main" id="{BE3817C2-3BE1-4279-A9D5-3432E13401CD}"/>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EBF845BB-A6A5-4C3F-8570-F624A899DC5F}"/>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3C012924-1F55-4518-872F-02DE7D724525}"/>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18</a:t>
            </a:fld>
            <a:endParaRPr lang="en-US" dirty="0">
              <a:solidFill>
                <a:schemeClr val="bg1"/>
              </a:solidFill>
            </a:endParaRPr>
          </a:p>
        </p:txBody>
      </p:sp>
      <p:pic>
        <p:nvPicPr>
          <p:cNvPr id="10" name="Audio 9">
            <a:hlinkClick r:id="" action="ppaction://media"/>
            <a:extLst>
              <a:ext uri="{FF2B5EF4-FFF2-40B4-BE49-F238E27FC236}">
                <a16:creationId xmlns:a16="http://schemas.microsoft.com/office/drawing/2014/main" id="{7FD60150-3494-F3A4-9F04-9FB1AC0E1FF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378736353"/>
      </p:ext>
    </p:extLst>
  </p:cSld>
  <p:clrMapOvr>
    <a:masterClrMapping/>
  </p:clrMapOvr>
  <mc:AlternateContent xmlns:mc="http://schemas.openxmlformats.org/markup-compatibility/2006">
    <mc:Choice xmlns:p14="http://schemas.microsoft.com/office/powerpoint/2010/main" Requires="p14">
      <p:transition spd="slow" p14:dur="2000" advTm="962"/>
    </mc:Choice>
    <mc:Fallback>
      <p:transition spd="slow" advTm="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4BB00-E230-423E-B44A-031B84401247}"/>
              </a:ext>
            </a:extLst>
          </p:cNvPr>
          <p:cNvSpPr>
            <a:spLocks noGrp="1"/>
          </p:cNvSpPr>
          <p:nvPr>
            <p:ph type="title"/>
          </p:nvPr>
        </p:nvSpPr>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completion list for selecting an HTML element</a:t>
            </a:r>
            <a:endParaRPr lang="en-US" dirty="0"/>
          </a:p>
        </p:txBody>
      </p:sp>
      <p:pic>
        <p:nvPicPr>
          <p:cNvPr id="9" name="Content Placeholder 8" descr="Refer to page 55 in textbook">
            <a:extLst>
              <a:ext uri="{FF2B5EF4-FFF2-40B4-BE49-F238E27FC236}">
                <a16:creationId xmlns:a16="http://schemas.microsoft.com/office/drawing/2014/main" id="{A0816A89-F2EA-4E13-BCD8-B75E4FBB8675}"/>
              </a:ext>
            </a:extLst>
          </p:cNvPr>
          <p:cNvPicPr>
            <a:picLocks noGrp="1" noChangeAspect="1"/>
          </p:cNvPicPr>
          <p:nvPr>
            <p:ph sz="quarter" idx="13"/>
          </p:nvPr>
        </p:nvPicPr>
        <p:blipFill>
          <a:blip r:embed="rId4"/>
          <a:stretch>
            <a:fillRect/>
          </a:stretch>
        </p:blipFill>
        <p:spPr>
          <a:xfrm>
            <a:off x="914400" y="1143000"/>
            <a:ext cx="7139035" cy="4017612"/>
          </a:xfrm>
          <a:prstGeom prst="rect">
            <a:avLst/>
          </a:prstGeom>
        </p:spPr>
      </p:pic>
      <p:sp>
        <p:nvSpPr>
          <p:cNvPr id="4" name="Date Placeholder 3">
            <a:extLst>
              <a:ext uri="{FF2B5EF4-FFF2-40B4-BE49-F238E27FC236}">
                <a16:creationId xmlns:a16="http://schemas.microsoft.com/office/drawing/2014/main" id="{34A81158-4013-44B8-8FCD-6DD77F0F7A5B}"/>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7D30A210-EA40-4047-8F38-78DC2B457B50}"/>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76B8AC33-B17D-4E20-AF82-7384C6E17D31}"/>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19</a:t>
            </a:fld>
            <a:endParaRPr lang="en-US" dirty="0">
              <a:solidFill>
                <a:schemeClr val="bg1"/>
              </a:solidFill>
            </a:endParaRPr>
          </a:p>
        </p:txBody>
      </p:sp>
      <p:pic>
        <p:nvPicPr>
          <p:cNvPr id="10" name="Audio 9">
            <a:hlinkClick r:id="" action="ppaction://media"/>
            <a:extLst>
              <a:ext uri="{FF2B5EF4-FFF2-40B4-BE49-F238E27FC236}">
                <a16:creationId xmlns:a16="http://schemas.microsoft.com/office/drawing/2014/main" id="{9AACD4D3-C315-2912-13F2-C6C1EE3EFE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354260440"/>
      </p:ext>
    </p:extLst>
  </p:cSld>
  <p:clrMapOvr>
    <a:masterClrMapping/>
  </p:clrMapOvr>
  <mc:AlternateContent xmlns:mc="http://schemas.openxmlformats.org/markup-compatibility/2006">
    <mc:Choice xmlns:p14="http://schemas.microsoft.com/office/powerpoint/2010/main" Requires="p14">
      <p:transition spd="slow" p14:dur="2000" advTm="687"/>
    </mc:Choice>
    <mc:Fallback>
      <p:transition spd="slow" advTm="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3247-3CFD-4B1A-87EF-DD8FD2E2562B}"/>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Objectives</a:t>
            </a:r>
            <a:endParaRPr lang="en-US" dirty="0"/>
          </a:p>
        </p:txBody>
      </p:sp>
      <p:sp>
        <p:nvSpPr>
          <p:cNvPr id="3" name="Text Placeholder 2">
            <a:extLst>
              <a:ext uri="{FF2B5EF4-FFF2-40B4-BE49-F238E27FC236}">
                <a16:creationId xmlns:a16="http://schemas.microsoft.com/office/drawing/2014/main" id="{55EC5613-6450-4414-A17B-6B2C6065D1A8}"/>
              </a:ext>
            </a:extLst>
          </p:cNvPr>
          <p:cNvSpPr>
            <a:spLocks noGrp="1"/>
          </p:cNvSpPr>
          <p:nvPr>
            <p:ph type="body" sz="quarter" idx="13"/>
          </p:nvPr>
        </p:nvSpPr>
        <p:spPr>
          <a:xfrm>
            <a:off x="838200" y="1066800"/>
            <a:ext cx="7467600" cy="4876800"/>
          </a:xfrm>
        </p:spPr>
        <p:txBody>
          <a:bodyPr/>
          <a:lstStyle/>
          <a:p>
            <a:pPr marL="0" marR="0">
              <a:spcBef>
                <a:spcPts val="1500"/>
              </a:spcBef>
              <a:spcAft>
                <a:spcPts val="600"/>
              </a:spcAft>
              <a:tabLst>
                <a:tab pos="1371600" algn="l"/>
              </a:tabLst>
            </a:pPr>
            <a:r>
              <a:rPr lang="en-US" sz="2000" b="1" dirty="0">
                <a:effectLst/>
                <a:latin typeface="Arial" panose="020B0604020202020204" pitchFamily="34" charset="0"/>
                <a:ea typeface="Times New Roman" panose="02020603050405020304" pitchFamily="18" charset="0"/>
                <a:cs typeface="Times New Roman" panose="02020603050405020304" pitchFamily="18" charset="0"/>
              </a:rPr>
              <a:t>Applied</a:t>
            </a:r>
          </a:p>
          <a:p>
            <a:pPr marL="342900" marR="274320" lvl="0" indent="-342900">
              <a:spcBef>
                <a:spcPts val="0"/>
              </a:spcBef>
              <a:spcAft>
                <a:spcPts val="600"/>
              </a:spcAft>
              <a:buFont typeface="+mj-lt"/>
              <a:buAutoNum type="arabicPeriod"/>
              <a:tabLst>
                <a:tab pos="365760" algn="l"/>
              </a:tabLst>
            </a:pPr>
            <a:r>
              <a:rPr lang="en-US" sz="2000" spc="-10" dirty="0">
                <a:effectLst/>
                <a:latin typeface="Times New Roman" panose="02020603050405020304" pitchFamily="18" charset="0"/>
                <a:ea typeface="Times New Roman" panose="02020603050405020304" pitchFamily="18" charset="0"/>
              </a:rPr>
              <a:t>Use a text editor like VS Code to create, edit, and test HTML and CSS files.</a:t>
            </a:r>
          </a:p>
          <a:p>
            <a:pPr marL="342900" marR="274320" lvl="0" indent="-342900">
              <a:spcBef>
                <a:spcPts val="0"/>
              </a:spcBef>
              <a:spcAft>
                <a:spcPts val="600"/>
              </a:spcAft>
              <a:buFont typeface="+mj-lt"/>
              <a:buAutoNum type="arabicPeriod"/>
              <a:tabLst>
                <a:tab pos="365760" algn="l"/>
              </a:tabLst>
            </a:pPr>
            <a:r>
              <a:rPr lang="en-US" sz="2000" spc="-10" dirty="0">
                <a:effectLst/>
                <a:latin typeface="Times New Roman" panose="02020603050405020304" pitchFamily="18" charset="0"/>
                <a:ea typeface="Times New Roman" panose="02020603050405020304" pitchFamily="18" charset="0"/>
              </a:rPr>
              <a:t>Test an HTML document that’s stored on your computer or a local server by loading it into a browser.</a:t>
            </a:r>
          </a:p>
          <a:p>
            <a:pPr marL="342900" marR="274320" lvl="0" indent="-342900">
              <a:spcBef>
                <a:spcPts val="0"/>
              </a:spcBef>
              <a:spcAft>
                <a:spcPts val="600"/>
              </a:spcAft>
              <a:buFont typeface="+mj-lt"/>
              <a:buAutoNum type="arabicPeriod"/>
              <a:tabLst>
                <a:tab pos="365760" algn="l"/>
              </a:tabLst>
            </a:pPr>
            <a:r>
              <a:rPr lang="en-US" sz="2000" spc="-10" dirty="0">
                <a:effectLst/>
                <a:latin typeface="Times New Roman" panose="02020603050405020304" pitchFamily="18" charset="0"/>
                <a:ea typeface="Times New Roman" panose="02020603050405020304" pitchFamily="18" charset="0"/>
              </a:rPr>
              <a:t>Use the W3C HTML and CSS Validation Services to validate HTML and CSS files.</a:t>
            </a:r>
          </a:p>
          <a:p>
            <a:pPr marL="0" marR="0">
              <a:spcBef>
                <a:spcPts val="1500"/>
              </a:spcBef>
              <a:spcAft>
                <a:spcPts val="600"/>
              </a:spcAft>
              <a:tabLst>
                <a:tab pos="1371600" algn="l"/>
              </a:tabLst>
            </a:pPr>
            <a:r>
              <a:rPr lang="en-US" sz="2000" b="1" dirty="0">
                <a:effectLst/>
                <a:latin typeface="Arial" panose="020B0604020202020204" pitchFamily="34" charset="0"/>
                <a:ea typeface="Times New Roman" panose="02020603050405020304" pitchFamily="18" charset="0"/>
                <a:cs typeface="Times New Roman" panose="02020603050405020304" pitchFamily="18" charset="0"/>
              </a:rPr>
              <a:t>Knowledge</a:t>
            </a:r>
          </a:p>
          <a:p>
            <a:pPr marL="342900" marR="274320" lvl="0" indent="-342900">
              <a:spcBef>
                <a:spcPts val="0"/>
              </a:spcBef>
              <a:spcAft>
                <a:spcPts val="600"/>
              </a:spcAft>
              <a:buFont typeface="+mj-lt"/>
              <a:buAutoNum type="arabicPeriod"/>
              <a:tabLst>
                <a:tab pos="365760" algn="l"/>
              </a:tabLst>
            </a:pPr>
            <a:r>
              <a:rPr lang="en-US" sz="2000" spc="-10" dirty="0">
                <a:effectLst/>
                <a:latin typeface="Times New Roman" panose="02020603050405020304" pitchFamily="18" charset="0"/>
                <a:ea typeface="Times New Roman" panose="02020603050405020304" pitchFamily="18" charset="0"/>
              </a:rPr>
              <a:t>Describe the use of the head and body elements in an HTML document.</a:t>
            </a:r>
          </a:p>
          <a:p>
            <a:pPr marL="342900" marR="274320" lvl="0" indent="-342900">
              <a:spcBef>
                <a:spcPts val="0"/>
              </a:spcBef>
              <a:spcAft>
                <a:spcPts val="600"/>
              </a:spcAft>
              <a:buFont typeface="+mj-lt"/>
              <a:buAutoNum type="arabicPeriod"/>
              <a:tabLst>
                <a:tab pos="365760" algn="l"/>
              </a:tabLst>
            </a:pPr>
            <a:r>
              <a:rPr lang="en-US" sz="2000" spc="-10" dirty="0">
                <a:effectLst/>
                <a:latin typeface="Times New Roman" panose="02020603050405020304" pitchFamily="18" charset="0"/>
                <a:ea typeface="Times New Roman" panose="02020603050405020304" pitchFamily="18" charset="0"/>
              </a:rPr>
              <a:t>Describe these types of HTML tags: opening, closing, and empty.</a:t>
            </a:r>
          </a:p>
          <a:p>
            <a:pPr marL="342900" marR="274320" lvl="0" indent="-342900">
              <a:spcBef>
                <a:spcPts val="0"/>
              </a:spcBef>
              <a:spcAft>
                <a:spcPts val="600"/>
              </a:spcAft>
              <a:buFont typeface="+mj-lt"/>
              <a:buAutoNum type="arabicPeriod"/>
              <a:tabLst>
                <a:tab pos="365760" algn="l"/>
              </a:tabLst>
            </a:pPr>
            <a:r>
              <a:rPr lang="en-US" sz="2000" spc="-10" dirty="0">
                <a:effectLst/>
                <a:latin typeface="Times New Roman" panose="02020603050405020304" pitchFamily="18" charset="0"/>
                <a:ea typeface="Times New Roman" panose="02020603050405020304" pitchFamily="18" charset="0"/>
              </a:rPr>
              <a:t>Describe the use of attributes within HTML tags.</a:t>
            </a:r>
          </a:p>
          <a:p>
            <a:pPr marL="342900" marR="274320" lvl="0" indent="-342900">
              <a:spcBef>
                <a:spcPts val="0"/>
              </a:spcBef>
              <a:spcAft>
                <a:spcPts val="600"/>
              </a:spcAft>
              <a:buFont typeface="+mj-lt"/>
              <a:buAutoNum type="arabicPeriod"/>
              <a:tabLst>
                <a:tab pos="365760" algn="l"/>
              </a:tabLst>
            </a:pPr>
            <a:r>
              <a:rPr lang="en-US" sz="2000" spc="-10" dirty="0">
                <a:effectLst/>
                <a:latin typeface="Times New Roman" panose="02020603050405020304" pitchFamily="18" charset="0"/>
                <a:ea typeface="Times New Roman" panose="02020603050405020304" pitchFamily="18" charset="0"/>
              </a:rPr>
              <a:t>Describe the use of HTML comments and whitespace.</a:t>
            </a:r>
          </a:p>
          <a:p>
            <a:endParaRPr lang="en-US" dirty="0"/>
          </a:p>
        </p:txBody>
      </p:sp>
      <p:sp>
        <p:nvSpPr>
          <p:cNvPr id="4" name="Date Placeholder 3">
            <a:extLst>
              <a:ext uri="{FF2B5EF4-FFF2-40B4-BE49-F238E27FC236}">
                <a16:creationId xmlns:a16="http://schemas.microsoft.com/office/drawing/2014/main" id="{A05E7BFE-277E-44CF-85D9-A12BA8E4390C}"/>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7E11F245-D608-421C-A3B3-447FB6BA2F9F}"/>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1C3EB822-4419-4F22-A7E7-718CB6A4884F}"/>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2</a:t>
            </a:fld>
            <a:endParaRPr lang="en-US" dirty="0">
              <a:solidFill>
                <a:schemeClr val="bg1"/>
              </a:solidFill>
            </a:endParaRPr>
          </a:p>
        </p:txBody>
      </p:sp>
      <p:pic>
        <p:nvPicPr>
          <p:cNvPr id="14" name="Audio 13">
            <a:hlinkClick r:id="" action="ppaction://media"/>
            <a:extLst>
              <a:ext uri="{FF2B5EF4-FFF2-40B4-BE49-F238E27FC236}">
                <a16:creationId xmlns:a16="http://schemas.microsoft.com/office/drawing/2014/main" id="{EDA7C6AF-E839-1584-7592-7744D7AA04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052929919"/>
      </p:ext>
    </p:extLst>
  </p:cSld>
  <p:clrMapOvr>
    <a:masterClrMapping/>
  </p:clrMapOvr>
  <mc:AlternateContent xmlns:mc="http://schemas.openxmlformats.org/markup-compatibility/2006">
    <mc:Choice xmlns:p14="http://schemas.microsoft.com/office/powerpoint/2010/main" Requires="p14">
      <p:transition spd="slow" p14:dur="2000" advTm="7239"/>
    </mc:Choice>
    <mc:Fallback>
      <p:transition spd="slow" advTm="7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8F6D13-9C86-4428-9E8A-692441DAC06C}"/>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VS Code as the </a:t>
            </a:r>
            <a:r>
              <a:rPr lang="en-US" sz="2400" b="1" dirty="0" err="1">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HTMLHint</a:t>
            </a: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 extension is installed</a:t>
            </a:r>
            <a:endParaRPr lang="en-US" dirty="0"/>
          </a:p>
        </p:txBody>
      </p:sp>
      <p:pic>
        <p:nvPicPr>
          <p:cNvPr id="9" name="Content Placeholder 8" descr="Refer to page 57 in textbook">
            <a:extLst>
              <a:ext uri="{FF2B5EF4-FFF2-40B4-BE49-F238E27FC236}">
                <a16:creationId xmlns:a16="http://schemas.microsoft.com/office/drawing/2014/main" id="{F8686EAB-C4FA-472F-A9F8-A7A5EED1275D}"/>
              </a:ext>
            </a:extLst>
          </p:cNvPr>
          <p:cNvPicPr>
            <a:picLocks noGrp="1" noChangeAspect="1"/>
          </p:cNvPicPr>
          <p:nvPr>
            <p:ph sz="quarter" idx="13"/>
          </p:nvPr>
        </p:nvPicPr>
        <p:blipFill>
          <a:blip r:embed="rId4"/>
          <a:stretch>
            <a:fillRect/>
          </a:stretch>
        </p:blipFill>
        <p:spPr>
          <a:xfrm>
            <a:off x="914400" y="1143000"/>
            <a:ext cx="6925656" cy="2840982"/>
          </a:xfrm>
          <a:prstGeom prst="rect">
            <a:avLst/>
          </a:prstGeom>
        </p:spPr>
      </p:pic>
      <p:sp>
        <p:nvSpPr>
          <p:cNvPr id="4" name="Date Placeholder 3">
            <a:extLst>
              <a:ext uri="{FF2B5EF4-FFF2-40B4-BE49-F238E27FC236}">
                <a16:creationId xmlns:a16="http://schemas.microsoft.com/office/drawing/2014/main" id="{EFD6D76A-2927-42B8-8348-A451807FB826}"/>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779251E4-1FAE-406C-8408-C2439313DB70}"/>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AD60EA75-EEDB-4415-A0E1-904898C0CAA9}"/>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20</a:t>
            </a:fld>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28C85DDE-B4AF-CC51-BAE2-835342C4BE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865684375"/>
      </p:ext>
    </p:extLst>
  </p:cSld>
  <p:clrMapOvr>
    <a:masterClrMapping/>
  </p:clrMapOvr>
  <mc:AlternateContent xmlns:mc="http://schemas.openxmlformats.org/markup-compatibility/2006">
    <mc:Choice xmlns:p14="http://schemas.microsoft.com/office/powerpoint/2010/main" Requires="p14">
      <p:transition spd="slow" p14:dur="2000" advTm="1036"/>
    </mc:Choice>
    <mc:Fallback>
      <p:transition spd="slow" advTm="1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A9022-CBEF-46F4-98E6-8FA5C5874F04}"/>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Problems window with an error displayed</a:t>
            </a:r>
            <a:endParaRPr lang="en-US" dirty="0"/>
          </a:p>
        </p:txBody>
      </p:sp>
      <p:pic>
        <p:nvPicPr>
          <p:cNvPr id="9" name="Content Placeholder 8" descr="Refer to page 57 in textbook">
            <a:extLst>
              <a:ext uri="{FF2B5EF4-FFF2-40B4-BE49-F238E27FC236}">
                <a16:creationId xmlns:a16="http://schemas.microsoft.com/office/drawing/2014/main" id="{7FF7BCF8-0E6D-4C85-8233-D2A36EEB11BC}"/>
              </a:ext>
            </a:extLst>
          </p:cNvPr>
          <p:cNvPicPr>
            <a:picLocks noGrp="1" noChangeAspect="1"/>
          </p:cNvPicPr>
          <p:nvPr>
            <p:ph sz="quarter" idx="13"/>
          </p:nvPr>
        </p:nvPicPr>
        <p:blipFill>
          <a:blip r:embed="rId4"/>
          <a:stretch>
            <a:fillRect/>
          </a:stretch>
        </p:blipFill>
        <p:spPr>
          <a:xfrm>
            <a:off x="914400" y="1143000"/>
            <a:ext cx="6895174" cy="2706859"/>
          </a:xfrm>
          <a:prstGeom prst="rect">
            <a:avLst/>
          </a:prstGeom>
        </p:spPr>
      </p:pic>
      <p:sp>
        <p:nvSpPr>
          <p:cNvPr id="4" name="Date Placeholder 3">
            <a:extLst>
              <a:ext uri="{FF2B5EF4-FFF2-40B4-BE49-F238E27FC236}">
                <a16:creationId xmlns:a16="http://schemas.microsoft.com/office/drawing/2014/main" id="{91DF768F-4EFB-4A94-9E87-386E383874AB}"/>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06854877-DCC8-44FC-A29D-F47214D265EA}"/>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1C1FA9E0-25C1-4BC5-9E9D-DD258AE08D03}"/>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21</a:t>
            </a:fld>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3C8E582C-C542-4559-DB07-8D6EE2EE84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199024796"/>
      </p:ext>
    </p:extLst>
  </p:cSld>
  <p:clrMapOvr>
    <a:masterClrMapping/>
  </p:clrMapOvr>
  <mc:AlternateContent xmlns:mc="http://schemas.openxmlformats.org/markup-compatibility/2006">
    <mc:Choice xmlns:p14="http://schemas.microsoft.com/office/powerpoint/2010/main" Requires="p14">
      <p:transition spd="slow" p14:dur="2000" advTm="11206"/>
    </mc:Choice>
    <mc:Fallback>
      <p:transition spd="slow" advTm="11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65FE42B-8549-4A78-8F74-7F962577EE01}"/>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completion list for selecting a CSS property</a:t>
            </a:r>
            <a:endParaRPr lang="en-US" dirty="0"/>
          </a:p>
        </p:txBody>
      </p:sp>
      <p:pic>
        <p:nvPicPr>
          <p:cNvPr id="9" name="Content Placeholder 8" descr="Refer to page 59 in textbook">
            <a:extLst>
              <a:ext uri="{FF2B5EF4-FFF2-40B4-BE49-F238E27FC236}">
                <a16:creationId xmlns:a16="http://schemas.microsoft.com/office/drawing/2014/main" id="{C77A2AD3-B6AC-4B71-861F-831B48BED873}"/>
              </a:ext>
            </a:extLst>
          </p:cNvPr>
          <p:cNvPicPr>
            <a:picLocks noGrp="1" noChangeAspect="1"/>
          </p:cNvPicPr>
          <p:nvPr>
            <p:ph sz="quarter" idx="13"/>
          </p:nvPr>
        </p:nvPicPr>
        <p:blipFill>
          <a:blip r:embed="rId4"/>
          <a:stretch>
            <a:fillRect/>
          </a:stretch>
        </p:blipFill>
        <p:spPr>
          <a:xfrm>
            <a:off x="917294" y="1143000"/>
            <a:ext cx="7023201" cy="3755461"/>
          </a:xfrm>
          <a:prstGeom prst="rect">
            <a:avLst/>
          </a:prstGeom>
        </p:spPr>
      </p:pic>
      <p:sp>
        <p:nvSpPr>
          <p:cNvPr id="4" name="Date Placeholder 3">
            <a:extLst>
              <a:ext uri="{FF2B5EF4-FFF2-40B4-BE49-F238E27FC236}">
                <a16:creationId xmlns:a16="http://schemas.microsoft.com/office/drawing/2014/main" id="{295B840C-7757-4C02-86D7-962A898AC83D}"/>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98EBE0E8-864A-4FA9-AC33-100507D20A4F}"/>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2C6FCA76-D130-46CA-AACC-854F3898F916}"/>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22</a:t>
            </a:fld>
            <a:endParaRPr lang="en-US" dirty="0">
              <a:solidFill>
                <a:schemeClr val="bg1"/>
              </a:solidFill>
            </a:endParaRPr>
          </a:p>
        </p:txBody>
      </p:sp>
      <p:pic>
        <p:nvPicPr>
          <p:cNvPr id="3" name="Audio 2">
            <a:hlinkClick r:id="" action="ppaction://media"/>
            <a:extLst>
              <a:ext uri="{FF2B5EF4-FFF2-40B4-BE49-F238E27FC236}">
                <a16:creationId xmlns:a16="http://schemas.microsoft.com/office/drawing/2014/main" id="{7E40A27D-9B84-B8FB-4AEE-88A3F9B0E37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371918773"/>
      </p:ext>
    </p:extLst>
  </p:cSld>
  <p:clrMapOvr>
    <a:masterClrMapping/>
  </p:clrMapOvr>
  <mc:AlternateContent xmlns:mc="http://schemas.openxmlformats.org/markup-compatibility/2006">
    <mc:Choice xmlns:p14="http://schemas.microsoft.com/office/powerpoint/2010/main" Requires="p14">
      <p:transition spd="slow" p14:dur="2000" advTm="2678"/>
    </mc:Choice>
    <mc:Fallback>
      <p:transition spd="slow" advTm="2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D7D4-8F41-49AC-97EE-10054EA929D1}"/>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Common HTML and CSS errors</a:t>
            </a:r>
            <a:endParaRPr lang="en-US" dirty="0"/>
          </a:p>
        </p:txBody>
      </p:sp>
      <p:sp>
        <p:nvSpPr>
          <p:cNvPr id="3" name="Text Placeholder 2">
            <a:extLst>
              <a:ext uri="{FF2B5EF4-FFF2-40B4-BE49-F238E27FC236}">
                <a16:creationId xmlns:a16="http://schemas.microsoft.com/office/drawing/2014/main" id="{49844CC9-C179-42FC-A746-3446D2E71994}"/>
              </a:ext>
            </a:extLst>
          </p:cNvPr>
          <p:cNvSpPr>
            <a:spLocks noGrp="1"/>
          </p:cNvSpPr>
          <p:nvPr>
            <p:ph type="body" sz="quarter" idx="13"/>
          </p:nvPr>
        </p:nvSpPr>
        <p:spPr/>
        <p:txBody>
          <a:bodyPr/>
          <a:lstStyle/>
          <a:p>
            <a:pPr marL="0" marR="0">
              <a:spcBef>
                <a:spcPts val="1500"/>
              </a:spcBef>
              <a:spcAft>
                <a:spcPts val="600"/>
              </a:spcAft>
              <a:tabLst>
                <a:tab pos="1371600" algn="l"/>
              </a:tabLst>
            </a:pPr>
            <a:r>
              <a:rPr lang="en-US" sz="2400" b="1" dirty="0">
                <a:effectLst/>
                <a:latin typeface="Arial" panose="020B0604020202020204" pitchFamily="34" charset="0"/>
                <a:ea typeface="Times New Roman" panose="02020603050405020304" pitchFamily="18" charset="0"/>
                <a:cs typeface="Times New Roman" panose="02020603050405020304" pitchFamily="18" charset="0"/>
              </a:rPr>
              <a:t>Common HTML errors</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An opening tag without a closing tag.</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Misspelled tag or attribute names.</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Quotation marks that aren’t paired.</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Incorrect file references in link, </a:t>
            </a:r>
            <a:r>
              <a:rPr lang="en-US" sz="2000" spc="-10" dirty="0" err="1">
                <a:effectLst/>
                <a:latin typeface="Times New Roman" panose="02020603050405020304" pitchFamily="18" charset="0"/>
                <a:ea typeface="Times New Roman" panose="02020603050405020304" pitchFamily="18" charset="0"/>
              </a:rPr>
              <a:t>img</a:t>
            </a:r>
            <a:r>
              <a:rPr lang="en-US" sz="2000" spc="-10" dirty="0">
                <a:effectLst/>
                <a:latin typeface="Times New Roman" panose="02020603050405020304" pitchFamily="18" charset="0"/>
                <a:ea typeface="Times New Roman" panose="02020603050405020304" pitchFamily="18" charset="0"/>
              </a:rPr>
              <a:t>, or &lt;a&gt; elements.</a:t>
            </a:r>
          </a:p>
          <a:p>
            <a:pPr marL="0" marR="0">
              <a:spcBef>
                <a:spcPts val="1500"/>
              </a:spcBef>
              <a:spcAft>
                <a:spcPts val="600"/>
              </a:spcAft>
              <a:tabLst>
                <a:tab pos="1371600" algn="l"/>
              </a:tabLst>
            </a:pPr>
            <a:r>
              <a:rPr lang="en-US" sz="2400" b="1" dirty="0">
                <a:effectLst/>
                <a:latin typeface="Arial" panose="020B0604020202020204" pitchFamily="34" charset="0"/>
                <a:ea typeface="Times New Roman" panose="02020603050405020304" pitchFamily="18" charset="0"/>
                <a:cs typeface="Times New Roman" panose="02020603050405020304" pitchFamily="18" charset="0"/>
              </a:rPr>
              <a:t>Common CSS errors</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Braces that aren’t paired correctly.</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Missing semicolons.</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Misspelled property names.</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Id or class names that don’t match the names used in the HTML.</a:t>
            </a:r>
          </a:p>
          <a:p>
            <a:endParaRPr lang="en-US" dirty="0"/>
          </a:p>
        </p:txBody>
      </p:sp>
      <p:sp>
        <p:nvSpPr>
          <p:cNvPr id="4" name="Date Placeholder 3">
            <a:extLst>
              <a:ext uri="{FF2B5EF4-FFF2-40B4-BE49-F238E27FC236}">
                <a16:creationId xmlns:a16="http://schemas.microsoft.com/office/drawing/2014/main" id="{444DC8B2-F13C-4C3F-AF6E-11347A7DEA0D}"/>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615A783B-528B-42AC-9AE8-13FA7356A34D}"/>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08ED4B5E-6E94-4AC1-BB65-A320E3FFB4F0}"/>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23</a:t>
            </a:fld>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9241818F-36A5-BD22-E721-9DE2258133E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280088050"/>
      </p:ext>
    </p:extLst>
  </p:cSld>
  <p:clrMapOvr>
    <a:masterClrMapping/>
  </p:clrMapOvr>
  <mc:AlternateContent xmlns:mc="http://schemas.openxmlformats.org/markup-compatibility/2006">
    <mc:Choice xmlns:p14="http://schemas.microsoft.com/office/powerpoint/2010/main" Requires="p14">
      <p:transition spd="slow" p14:dur="2000" advTm="977"/>
    </mc:Choice>
    <mc:Fallback>
      <p:transition spd="slow" advTm="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287482-301E-46DF-A9A4-85F5BB15E0E4}"/>
              </a:ext>
            </a:extLst>
          </p:cNvPr>
          <p:cNvSpPr>
            <a:spLocks noGrp="1"/>
          </p:cNvSpPr>
          <p:nvPr>
            <p:ph type="title"/>
          </p:nvPr>
        </p:nvSpPr>
        <p:spPr>
          <a:xfrm>
            <a:off x="914400" y="440323"/>
            <a:ext cx="7315200" cy="738664"/>
          </a:xfrm>
        </p:spPr>
        <p:txBody>
          <a:bodyPr/>
          <a:lstStyle/>
          <a:p>
            <a:pPr marL="0" marR="0">
              <a:spcBef>
                <a:spcPts val="150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Click the Go Live icon to open an HTML file </a:t>
            </a:r>
            <a:b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b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on a development server</a:t>
            </a:r>
            <a:endParaRPr lang="en-US" dirty="0"/>
          </a:p>
        </p:txBody>
      </p:sp>
      <p:pic>
        <p:nvPicPr>
          <p:cNvPr id="9" name="Content Placeholder 8" descr="Refer to page 61 in textbook">
            <a:extLst>
              <a:ext uri="{FF2B5EF4-FFF2-40B4-BE49-F238E27FC236}">
                <a16:creationId xmlns:a16="http://schemas.microsoft.com/office/drawing/2014/main" id="{EF9A26AA-5E54-4A0F-A297-611F998C5795}"/>
              </a:ext>
            </a:extLst>
          </p:cNvPr>
          <p:cNvPicPr>
            <a:picLocks noGrp="1" noChangeAspect="1"/>
          </p:cNvPicPr>
          <p:nvPr>
            <p:ph sz="quarter" idx="13"/>
          </p:nvPr>
        </p:nvPicPr>
        <p:blipFill>
          <a:blip r:embed="rId4"/>
          <a:stretch>
            <a:fillRect/>
          </a:stretch>
        </p:blipFill>
        <p:spPr>
          <a:xfrm>
            <a:off x="914400" y="1295400"/>
            <a:ext cx="7248772" cy="3316511"/>
          </a:xfrm>
          <a:prstGeom prst="rect">
            <a:avLst/>
          </a:prstGeom>
        </p:spPr>
      </p:pic>
      <p:sp>
        <p:nvSpPr>
          <p:cNvPr id="4" name="Date Placeholder 3">
            <a:extLst>
              <a:ext uri="{FF2B5EF4-FFF2-40B4-BE49-F238E27FC236}">
                <a16:creationId xmlns:a16="http://schemas.microsoft.com/office/drawing/2014/main" id="{1485D473-97FE-4CF9-BDE2-F8E3D8C3ED09}"/>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66FFBA90-05A7-4BD0-924C-0F880BCCA75A}"/>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714EFA17-94D5-4660-9A5F-C679ADA1764C}"/>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24</a:t>
            </a:fld>
            <a:endParaRPr lang="en-US" dirty="0">
              <a:solidFill>
                <a:schemeClr val="bg1"/>
              </a:solidFill>
            </a:endParaRPr>
          </a:p>
        </p:txBody>
      </p:sp>
      <p:pic>
        <p:nvPicPr>
          <p:cNvPr id="3" name="Audio 2">
            <a:hlinkClick r:id="" action="ppaction://media"/>
            <a:extLst>
              <a:ext uri="{FF2B5EF4-FFF2-40B4-BE49-F238E27FC236}">
                <a16:creationId xmlns:a16="http://schemas.microsoft.com/office/drawing/2014/main" id="{44B2709C-203B-9858-F8C5-6A4656C4C0E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148690500"/>
      </p:ext>
    </p:extLst>
  </p:cSld>
  <p:clrMapOvr>
    <a:masterClrMapping/>
  </p:clrMapOvr>
  <mc:AlternateContent xmlns:mc="http://schemas.openxmlformats.org/markup-compatibility/2006">
    <mc:Choice xmlns:p14="http://schemas.microsoft.com/office/powerpoint/2010/main" Requires="p14">
      <p:transition spd="slow" p14:dur="2000" advTm="826"/>
    </mc:Choice>
    <mc:Fallback>
      <p:transition spd="slow" advTm="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5C177A-08D8-4D93-A030-4AC816681AB7}"/>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Chrome browser in Live Server mode</a:t>
            </a:r>
            <a:endParaRPr lang="en-US" dirty="0"/>
          </a:p>
        </p:txBody>
      </p:sp>
      <p:pic>
        <p:nvPicPr>
          <p:cNvPr id="9" name="Content Placeholder 8" descr="Refer to page 61 in textbook">
            <a:extLst>
              <a:ext uri="{FF2B5EF4-FFF2-40B4-BE49-F238E27FC236}">
                <a16:creationId xmlns:a16="http://schemas.microsoft.com/office/drawing/2014/main" id="{CDEEF6BF-6D60-4A44-87BF-E23F7DB7DE28}"/>
              </a:ext>
            </a:extLst>
          </p:cNvPr>
          <p:cNvPicPr>
            <a:picLocks noGrp="1" noChangeAspect="1"/>
          </p:cNvPicPr>
          <p:nvPr>
            <p:ph sz="quarter" idx="13"/>
          </p:nvPr>
        </p:nvPicPr>
        <p:blipFill>
          <a:blip r:embed="rId4"/>
          <a:stretch>
            <a:fillRect/>
          </a:stretch>
        </p:blipFill>
        <p:spPr>
          <a:xfrm>
            <a:off x="919222" y="1143000"/>
            <a:ext cx="7005577" cy="3214625"/>
          </a:xfrm>
          <a:prstGeom prst="rect">
            <a:avLst/>
          </a:prstGeom>
        </p:spPr>
      </p:pic>
      <p:sp>
        <p:nvSpPr>
          <p:cNvPr id="4" name="Date Placeholder 3">
            <a:extLst>
              <a:ext uri="{FF2B5EF4-FFF2-40B4-BE49-F238E27FC236}">
                <a16:creationId xmlns:a16="http://schemas.microsoft.com/office/drawing/2014/main" id="{BB243D88-EEEB-48D9-91EF-881B596F3444}"/>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8021A18B-94E8-4627-8EC2-EBDD68DB0897}"/>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91115CB4-4C31-41A7-87F0-110AF1D2F53A}"/>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25</a:t>
            </a:fld>
            <a:endParaRPr lang="en-US" dirty="0">
              <a:solidFill>
                <a:schemeClr val="bg1"/>
              </a:solidFill>
            </a:endParaRPr>
          </a:p>
        </p:txBody>
      </p:sp>
      <p:pic>
        <p:nvPicPr>
          <p:cNvPr id="3" name="Audio 2">
            <a:hlinkClick r:id="" action="ppaction://media"/>
            <a:extLst>
              <a:ext uri="{FF2B5EF4-FFF2-40B4-BE49-F238E27FC236}">
                <a16:creationId xmlns:a16="http://schemas.microsoft.com/office/drawing/2014/main" id="{076BB0F0-A4C8-DC77-2D96-F45B7CB0CDD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935161473"/>
      </p:ext>
    </p:extLst>
  </p:cSld>
  <p:clrMapOvr>
    <a:masterClrMapping/>
  </p:clrMapOvr>
  <mc:AlternateContent xmlns:mc="http://schemas.openxmlformats.org/markup-compatibility/2006">
    <mc:Choice xmlns:p14="http://schemas.microsoft.com/office/powerpoint/2010/main" Requires="p14">
      <p:transition spd="slow" p14:dur="2000" advTm="837"/>
    </mc:Choice>
    <mc:Fallback>
      <p:transition spd="slow" advTm="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64201F-7DDE-4579-88DA-02DB4D91540A}"/>
              </a:ext>
            </a:extLst>
          </p:cNvPr>
          <p:cNvSpPr>
            <a:spLocks noGrp="1"/>
          </p:cNvSpPr>
          <p:nvPr>
            <p:ph type="title"/>
          </p:nvPr>
        </p:nvSpPr>
        <p:spPr>
          <a:xfrm>
            <a:off x="914400" y="625989"/>
            <a:ext cx="7315200" cy="738664"/>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Two ways to run a web page that’s </a:t>
            </a:r>
            <a:b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b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on your computer or a local network</a:t>
            </a:r>
            <a:endParaRPr lang="en-US" dirty="0"/>
          </a:p>
        </p:txBody>
      </p:sp>
      <p:sp>
        <p:nvSpPr>
          <p:cNvPr id="8" name="Text Placeholder 7">
            <a:extLst>
              <a:ext uri="{FF2B5EF4-FFF2-40B4-BE49-F238E27FC236}">
                <a16:creationId xmlns:a16="http://schemas.microsoft.com/office/drawing/2014/main" id="{DAEF86B0-1E85-4B5C-93CA-C6D9FF50305A}"/>
              </a:ext>
            </a:extLst>
          </p:cNvPr>
          <p:cNvSpPr>
            <a:spLocks noGrp="1"/>
          </p:cNvSpPr>
          <p:nvPr>
            <p:ph type="body" sz="quarter" idx="13"/>
          </p:nvPr>
        </p:nvSpPr>
        <p:spPr/>
        <p:txBody>
          <a:bodyPr/>
          <a:lstStyle/>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Use the features of your text editor or IDE, like Live Server with VS Code.</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Find the file in your file explorer. Then, double-click on it to open it in your default browser. Or, right-click on it and use the Open With command to select the browser. </a:t>
            </a:r>
          </a:p>
          <a:p>
            <a:endParaRPr lang="en-US" dirty="0"/>
          </a:p>
        </p:txBody>
      </p:sp>
      <p:sp>
        <p:nvSpPr>
          <p:cNvPr id="4" name="Date Placeholder 3">
            <a:extLst>
              <a:ext uri="{FF2B5EF4-FFF2-40B4-BE49-F238E27FC236}">
                <a16:creationId xmlns:a16="http://schemas.microsoft.com/office/drawing/2014/main" id="{7CC0C7EE-34C2-4AC0-9474-87E666CF09DE}"/>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53D2F642-E83D-4887-8D8C-8AA8BEA69A50}"/>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9B528986-F372-4D42-A133-6AF51AF8CA1E}"/>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26</a:t>
            </a:fld>
            <a:endParaRPr lang="en-US" dirty="0">
              <a:solidFill>
                <a:schemeClr val="bg1"/>
              </a:solidFill>
            </a:endParaRPr>
          </a:p>
        </p:txBody>
      </p:sp>
      <p:pic>
        <p:nvPicPr>
          <p:cNvPr id="3" name="Audio 2">
            <a:hlinkClick r:id="" action="ppaction://media"/>
            <a:extLst>
              <a:ext uri="{FF2B5EF4-FFF2-40B4-BE49-F238E27FC236}">
                <a16:creationId xmlns:a16="http://schemas.microsoft.com/office/drawing/2014/main" id="{8A94F489-A8DA-2EE4-1AAE-8F9CBA586F5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565928550"/>
      </p:ext>
    </p:extLst>
  </p:cSld>
  <p:clrMapOvr>
    <a:masterClrMapping/>
  </p:clrMapOvr>
  <mc:AlternateContent xmlns:mc="http://schemas.openxmlformats.org/markup-compatibility/2006">
    <mc:Choice xmlns:p14="http://schemas.microsoft.com/office/powerpoint/2010/main" Requires="p14">
      <p:transition spd="slow" p14:dur="2000" advTm="1981"/>
    </mc:Choice>
    <mc:Fallback>
      <p:transition spd="slow" advTm="1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E06C-EACB-4C92-AFC7-00E403D36BD8}"/>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How to test and debug a web page</a:t>
            </a:r>
            <a:endParaRPr lang="en-US" dirty="0"/>
          </a:p>
        </p:txBody>
      </p:sp>
      <p:sp>
        <p:nvSpPr>
          <p:cNvPr id="3" name="Text Placeholder 2">
            <a:extLst>
              <a:ext uri="{FF2B5EF4-FFF2-40B4-BE49-F238E27FC236}">
                <a16:creationId xmlns:a16="http://schemas.microsoft.com/office/drawing/2014/main" id="{EEEBF326-D4BD-45D7-9EF4-C705B9BEEED9}"/>
              </a:ext>
            </a:extLst>
          </p:cNvPr>
          <p:cNvSpPr>
            <a:spLocks noGrp="1"/>
          </p:cNvSpPr>
          <p:nvPr>
            <p:ph type="body" sz="quarter" idx="13"/>
          </p:nvPr>
        </p:nvSpPr>
        <p:spPr/>
        <p:txBody>
          <a:bodyPr/>
          <a:lstStyle/>
          <a:p>
            <a:pPr marL="0" marR="0">
              <a:spcBef>
                <a:spcPts val="1500"/>
              </a:spcBef>
              <a:spcAft>
                <a:spcPts val="600"/>
              </a:spcAft>
              <a:tabLst>
                <a:tab pos="1371600" algn="l"/>
              </a:tabLst>
            </a:pPr>
            <a:r>
              <a:rPr lang="en-US" sz="2400" b="1" dirty="0">
                <a:effectLst/>
                <a:latin typeface="Arial" panose="020B0604020202020204" pitchFamily="34" charset="0"/>
                <a:ea typeface="Times New Roman" panose="02020603050405020304" pitchFamily="18" charset="0"/>
                <a:cs typeface="Times New Roman" panose="02020603050405020304" pitchFamily="18" charset="0"/>
              </a:rPr>
              <a:t>How to test a web page</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Check the contents and appearance of each page.</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Click on all of the links on each page to make sure they work properly.</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After you’ve tested your web pages on one browser, test them on the other browsers that your users may be using.</a:t>
            </a:r>
          </a:p>
          <a:p>
            <a:pPr marL="0" marR="0">
              <a:spcBef>
                <a:spcPts val="1500"/>
              </a:spcBef>
              <a:spcAft>
                <a:spcPts val="600"/>
              </a:spcAft>
              <a:tabLst>
                <a:tab pos="1371600" algn="l"/>
              </a:tabLst>
            </a:pPr>
            <a:r>
              <a:rPr lang="en-US" sz="2400" b="1" dirty="0">
                <a:effectLst/>
                <a:latin typeface="Arial" panose="020B0604020202020204" pitchFamily="34" charset="0"/>
                <a:ea typeface="Times New Roman" panose="02020603050405020304" pitchFamily="18" charset="0"/>
                <a:cs typeface="Times New Roman" panose="02020603050405020304" pitchFamily="18" charset="0"/>
              </a:rPr>
              <a:t>How to debug a web page</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To find the causes of your errors, you can use Chrome’s Developer Tools. This tool shows you how the CSS relates to the HTML.</a:t>
            </a:r>
          </a:p>
          <a:p>
            <a:pPr marL="342900" marR="274320" lvl="0" indent="-342900">
              <a:spcBef>
                <a:spcPts val="0"/>
              </a:spcBef>
              <a:spcAft>
                <a:spcPts val="600"/>
              </a:spcAft>
              <a:buFont typeface="Symbol" panose="05050102010706020507" pitchFamily="18" charset="2"/>
              <a:buChar char=""/>
            </a:pPr>
            <a:r>
              <a:rPr lang="en-US" sz="2000" spc="-10" dirty="0">
                <a:effectLst/>
                <a:latin typeface="Times New Roman" panose="02020603050405020304" pitchFamily="18" charset="0"/>
                <a:ea typeface="Times New Roman" panose="02020603050405020304" pitchFamily="18" charset="0"/>
              </a:rPr>
              <a:t>After you find the cause of an error and fix it, you test the page again. To do that, you can switch to the browser from your text editor or IDE and then click the Refresh or Reload icon.</a:t>
            </a:r>
          </a:p>
          <a:p>
            <a:endParaRPr lang="en-US" dirty="0"/>
          </a:p>
        </p:txBody>
      </p:sp>
      <p:sp>
        <p:nvSpPr>
          <p:cNvPr id="4" name="Date Placeholder 3">
            <a:extLst>
              <a:ext uri="{FF2B5EF4-FFF2-40B4-BE49-F238E27FC236}">
                <a16:creationId xmlns:a16="http://schemas.microsoft.com/office/drawing/2014/main" id="{AC7DEBF4-B7A1-45F7-A8F5-31BB75D1339E}"/>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A57ECB32-AC8F-4AD7-9DDA-A5DF0D33EF1D}"/>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23AD7049-395F-4193-8C19-00305EFBDC9E}"/>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27</a:t>
            </a:fld>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082393F4-990E-85AE-E0FF-2863AEFE330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036680022"/>
      </p:ext>
    </p:extLst>
  </p:cSld>
  <p:clrMapOvr>
    <a:masterClrMapping/>
  </p:clrMapOvr>
  <mc:AlternateContent xmlns:mc="http://schemas.openxmlformats.org/markup-compatibility/2006">
    <mc:Choice xmlns:p14="http://schemas.microsoft.com/office/powerpoint/2010/main" Requires="p14">
      <p:transition spd="slow" p14:dur="2000" advTm="2346"/>
    </mc:Choice>
    <mc:Fallback>
      <p:transition spd="slow" advTm="2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6D46C6-D61E-403C-9B87-4BCC58A7C131}"/>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home page for the W3C Markup validator</a:t>
            </a:r>
            <a:endParaRPr lang="en-US" dirty="0"/>
          </a:p>
        </p:txBody>
      </p:sp>
      <p:pic>
        <p:nvPicPr>
          <p:cNvPr id="3" name="Content Placeholder 2" descr="Refer to page 65 in textbook">
            <a:extLst>
              <a:ext uri="{FF2B5EF4-FFF2-40B4-BE49-F238E27FC236}">
                <a16:creationId xmlns:a16="http://schemas.microsoft.com/office/drawing/2014/main" id="{77557E4E-168E-482D-88DB-17D634CA05E5}"/>
              </a:ext>
            </a:extLst>
          </p:cNvPr>
          <p:cNvPicPr>
            <a:picLocks noGrp="1" noChangeAspect="1"/>
          </p:cNvPicPr>
          <p:nvPr>
            <p:ph sz="quarter" idx="13"/>
          </p:nvPr>
        </p:nvPicPr>
        <p:blipFill>
          <a:blip r:embed="rId4"/>
          <a:stretch>
            <a:fillRect/>
          </a:stretch>
        </p:blipFill>
        <p:spPr>
          <a:xfrm>
            <a:off x="914400" y="1060704"/>
            <a:ext cx="7315200" cy="4736592"/>
          </a:xfrm>
          <a:prstGeom prst="rect">
            <a:avLst/>
          </a:prstGeom>
        </p:spPr>
      </p:pic>
      <p:sp>
        <p:nvSpPr>
          <p:cNvPr id="4" name="Date Placeholder 3">
            <a:extLst>
              <a:ext uri="{FF2B5EF4-FFF2-40B4-BE49-F238E27FC236}">
                <a16:creationId xmlns:a16="http://schemas.microsoft.com/office/drawing/2014/main" id="{342F0CF0-EB75-4871-BA04-9D115FA9EE62}"/>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B824A9FF-64AC-4E2D-BA52-2B3FC8CEF37F}"/>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A275DB4C-1041-41EC-93BA-ED35C5578884}"/>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28</a:t>
            </a:fld>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92F3C20F-6E7A-DE9F-C3C0-8C736D07DF7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048362638"/>
      </p:ext>
    </p:extLst>
  </p:cSld>
  <p:clrMapOvr>
    <a:masterClrMapping/>
  </p:clrMapOvr>
  <mc:AlternateContent xmlns:mc="http://schemas.openxmlformats.org/markup-compatibility/2006">
    <mc:Choice xmlns:p14="http://schemas.microsoft.com/office/powerpoint/2010/main" Requires="p14">
      <p:transition spd="slow" p14:dur="2000" advTm="2974"/>
    </mc:Choice>
    <mc:Fallback>
      <p:transition spd="slow" advTm="2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4ED5AF-C453-495A-9CE7-F2661F7FED03}"/>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home page for the W3C CSS </a:t>
            </a:r>
            <a:r>
              <a:rPr lang="en-US" dirty="0">
                <a:latin typeface="Arial" panose="020B0604020202020204" pitchFamily="34" charset="0"/>
                <a:ea typeface="Times New Roman" panose="02020603050405020304" pitchFamily="18" charset="0"/>
                <a:cs typeface="Times New Roman" panose="02020603050405020304" pitchFamily="18" charset="0"/>
              </a:rPr>
              <a:t>v</a:t>
            </a: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alidator</a:t>
            </a:r>
            <a:endParaRPr lang="en-US" dirty="0"/>
          </a:p>
        </p:txBody>
      </p:sp>
      <p:pic>
        <p:nvPicPr>
          <p:cNvPr id="3" name="Content Placeholder 2" descr="Refer to page 67 in textbook">
            <a:extLst>
              <a:ext uri="{FF2B5EF4-FFF2-40B4-BE49-F238E27FC236}">
                <a16:creationId xmlns:a16="http://schemas.microsoft.com/office/drawing/2014/main" id="{5C857881-42AD-4863-8643-4B36EC8DB860}"/>
              </a:ext>
            </a:extLst>
          </p:cNvPr>
          <p:cNvPicPr>
            <a:picLocks noGrp="1" noChangeAspect="1"/>
          </p:cNvPicPr>
          <p:nvPr>
            <p:ph sz="quarter" idx="13"/>
          </p:nvPr>
        </p:nvPicPr>
        <p:blipFill>
          <a:blip r:embed="rId4"/>
          <a:stretch>
            <a:fillRect/>
          </a:stretch>
        </p:blipFill>
        <p:spPr>
          <a:xfrm>
            <a:off x="925974" y="1066800"/>
            <a:ext cx="7292051" cy="4800600"/>
          </a:xfrm>
          <a:prstGeom prst="rect">
            <a:avLst/>
          </a:prstGeom>
        </p:spPr>
      </p:pic>
      <p:sp>
        <p:nvSpPr>
          <p:cNvPr id="4" name="Date Placeholder 3">
            <a:extLst>
              <a:ext uri="{FF2B5EF4-FFF2-40B4-BE49-F238E27FC236}">
                <a16:creationId xmlns:a16="http://schemas.microsoft.com/office/drawing/2014/main" id="{22631F4C-1362-4BE9-A2C1-DCD3519E0625}"/>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9A0453E6-4CE3-46C7-8B94-1B6835CDD3DC}"/>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8E7297D2-3AF3-443B-B5EE-DF14FAC48F9E}"/>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29</a:t>
            </a:fld>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380DE369-31BA-CE86-B67B-10D95606927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936605835"/>
      </p:ext>
    </p:extLst>
  </p:cSld>
  <p:clrMapOvr>
    <a:masterClrMapping/>
  </p:clrMapOvr>
  <mc:AlternateContent xmlns:mc="http://schemas.openxmlformats.org/markup-compatibility/2006">
    <mc:Choice xmlns:p14="http://schemas.microsoft.com/office/powerpoint/2010/main" Requires="p14">
      <p:transition spd="slow" p14:dur="2000" advTm="5335"/>
    </mc:Choice>
    <mc:Fallback>
      <p:transition spd="slow" advTm="5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FEFA-387B-42D8-98BF-7B06FBE57B1C}"/>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Objectives (continued)</a:t>
            </a:r>
            <a:endParaRPr lang="en-US" dirty="0"/>
          </a:p>
        </p:txBody>
      </p:sp>
      <p:sp>
        <p:nvSpPr>
          <p:cNvPr id="3" name="Text Placeholder 2">
            <a:extLst>
              <a:ext uri="{FF2B5EF4-FFF2-40B4-BE49-F238E27FC236}">
                <a16:creationId xmlns:a16="http://schemas.microsoft.com/office/drawing/2014/main" id="{07B6FB5F-A268-4AB5-9064-AD5F1CAED962}"/>
              </a:ext>
            </a:extLst>
          </p:cNvPr>
          <p:cNvSpPr>
            <a:spLocks noGrp="1"/>
          </p:cNvSpPr>
          <p:nvPr>
            <p:ph type="body" sz="quarter" idx="13"/>
          </p:nvPr>
        </p:nvSpPr>
        <p:spPr/>
        <p:txBody>
          <a:bodyPr/>
          <a:lstStyle/>
          <a:p>
            <a:pPr marL="457200" marR="274320" lvl="0" indent="-457200">
              <a:spcBef>
                <a:spcPts val="0"/>
              </a:spcBef>
              <a:spcAft>
                <a:spcPts val="600"/>
              </a:spcAft>
              <a:buFont typeface="+mj-lt"/>
              <a:buAutoNum type="arabicPeriod" startAt="5"/>
              <a:tabLst>
                <a:tab pos="365760" algn="l"/>
              </a:tabLst>
            </a:pPr>
            <a:r>
              <a:rPr lang="en-US" sz="2000" spc="-10" dirty="0">
                <a:effectLst/>
                <a:latin typeface="Times New Roman" panose="02020603050405020304" pitchFamily="18" charset="0"/>
                <a:ea typeface="Times New Roman" panose="02020603050405020304" pitchFamily="18" charset="0"/>
              </a:rPr>
              <a:t>Describe the components of a CSS style rule.</a:t>
            </a:r>
          </a:p>
          <a:p>
            <a:pPr marL="457200" marR="274320" lvl="0" indent="-457200">
              <a:spcBef>
                <a:spcPts val="0"/>
              </a:spcBef>
              <a:spcAft>
                <a:spcPts val="600"/>
              </a:spcAft>
              <a:buFont typeface="+mj-lt"/>
              <a:buAutoNum type="arabicPeriod" startAt="5"/>
              <a:tabLst>
                <a:tab pos="365760" algn="l"/>
              </a:tabLst>
            </a:pPr>
            <a:r>
              <a:rPr lang="en-US" sz="2000" spc="-10" dirty="0">
                <a:effectLst/>
                <a:latin typeface="Times New Roman" panose="02020603050405020304" pitchFamily="18" charset="0"/>
                <a:ea typeface="Times New Roman" panose="02020603050405020304" pitchFamily="18" charset="0"/>
              </a:rPr>
              <a:t>Describe the use of these types of CSS selectors: type, id, and class.</a:t>
            </a:r>
          </a:p>
          <a:p>
            <a:pPr marL="457200" marR="274320" lvl="0" indent="-457200">
              <a:spcBef>
                <a:spcPts val="0"/>
              </a:spcBef>
              <a:spcAft>
                <a:spcPts val="600"/>
              </a:spcAft>
              <a:buFont typeface="+mj-lt"/>
              <a:buAutoNum type="arabicPeriod" startAt="5"/>
              <a:tabLst>
                <a:tab pos="365760" algn="l"/>
              </a:tabLst>
            </a:pPr>
            <a:r>
              <a:rPr lang="en-US" sz="2000" spc="-10" dirty="0">
                <a:effectLst/>
                <a:latin typeface="Times New Roman" panose="02020603050405020304" pitchFamily="18" charset="0"/>
                <a:ea typeface="Times New Roman" panose="02020603050405020304" pitchFamily="18" charset="0"/>
              </a:rPr>
              <a:t>Describe two ways to run a web page and one way to retest a page after you’ve changed and saved the source code for the page.</a:t>
            </a:r>
          </a:p>
          <a:p>
            <a:endParaRPr lang="en-US" dirty="0"/>
          </a:p>
        </p:txBody>
      </p:sp>
      <p:sp>
        <p:nvSpPr>
          <p:cNvPr id="4" name="Date Placeholder 3">
            <a:extLst>
              <a:ext uri="{FF2B5EF4-FFF2-40B4-BE49-F238E27FC236}">
                <a16:creationId xmlns:a16="http://schemas.microsoft.com/office/drawing/2014/main" id="{F905E08F-34F1-4165-AFEC-60CA0551DAB8}"/>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B7BCA683-39A5-441D-945B-E0BE56AAC729}"/>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AA0E5A33-0EF7-4D90-8017-4F6E6B3B77F0}"/>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3</a:t>
            </a:fld>
            <a:endParaRPr lang="en-US" dirty="0">
              <a:solidFill>
                <a:schemeClr val="bg1"/>
              </a:solidFill>
            </a:endParaRPr>
          </a:p>
        </p:txBody>
      </p:sp>
      <p:pic>
        <p:nvPicPr>
          <p:cNvPr id="12" name="Audio 11">
            <a:hlinkClick r:id="" action="ppaction://media"/>
            <a:extLst>
              <a:ext uri="{FF2B5EF4-FFF2-40B4-BE49-F238E27FC236}">
                <a16:creationId xmlns:a16="http://schemas.microsoft.com/office/drawing/2014/main" id="{E71C1FB6-35F8-43A6-8DCC-6DA20B15992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012665505"/>
      </p:ext>
    </p:extLst>
  </p:cSld>
  <p:clrMapOvr>
    <a:masterClrMapping/>
  </p:clrMapOvr>
  <mc:AlternateContent xmlns:mc="http://schemas.openxmlformats.org/markup-compatibility/2006">
    <mc:Choice xmlns:p14="http://schemas.microsoft.com/office/powerpoint/2010/main" Requires="p14">
      <p:transition spd="slow" p14:dur="2000" advTm="1071"/>
    </mc:Choice>
    <mc:Fallback>
      <p:transition spd="slow" advTm="1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4FA226-7A10-4BAB-9953-690DC743EE6B}"/>
              </a:ext>
            </a:extLst>
          </p:cNvPr>
          <p:cNvSpPr>
            <a:spLocks noGrp="1"/>
          </p:cNvSpPr>
          <p:nvPr>
            <p:ph type="title"/>
          </p:nvPr>
        </p:nvSpPr>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The basic structure of an HTML document</a:t>
            </a:r>
            <a:endParaRPr lang="en-US" dirty="0"/>
          </a:p>
        </p:txBody>
      </p:sp>
      <p:pic>
        <p:nvPicPr>
          <p:cNvPr id="3" name="Content Placeholder 2" descr="Refer to page 39 in textbook">
            <a:extLst>
              <a:ext uri="{FF2B5EF4-FFF2-40B4-BE49-F238E27FC236}">
                <a16:creationId xmlns:a16="http://schemas.microsoft.com/office/drawing/2014/main" id="{AA39124E-C4CF-4A9D-843C-B87105934424}"/>
              </a:ext>
            </a:extLst>
          </p:cNvPr>
          <p:cNvPicPr>
            <a:picLocks noGrp="1" noChangeAspect="1"/>
          </p:cNvPicPr>
          <p:nvPr>
            <p:ph sz="quarter" idx="13"/>
          </p:nvPr>
        </p:nvPicPr>
        <p:blipFill>
          <a:blip r:embed="rId4"/>
          <a:stretch>
            <a:fillRect/>
          </a:stretch>
        </p:blipFill>
        <p:spPr>
          <a:xfrm>
            <a:off x="609600" y="1219200"/>
            <a:ext cx="7303008" cy="2999232"/>
          </a:xfrm>
          <a:prstGeom prst="rect">
            <a:avLst/>
          </a:prstGeom>
        </p:spPr>
      </p:pic>
      <p:sp>
        <p:nvSpPr>
          <p:cNvPr id="4" name="Date Placeholder 3">
            <a:extLst>
              <a:ext uri="{FF2B5EF4-FFF2-40B4-BE49-F238E27FC236}">
                <a16:creationId xmlns:a16="http://schemas.microsoft.com/office/drawing/2014/main" id="{1AA9385B-E062-455C-AE42-D17ACB559960}"/>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6579E106-7020-45E2-A2F5-D8B4E00157F4}"/>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B6D7915A-9716-4791-823F-5AF32475E7D5}"/>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4</a:t>
            </a:fld>
            <a:endParaRPr lang="en-US" dirty="0">
              <a:solidFill>
                <a:schemeClr val="bg1"/>
              </a:solidFill>
            </a:endParaRPr>
          </a:p>
        </p:txBody>
      </p:sp>
      <p:pic>
        <p:nvPicPr>
          <p:cNvPr id="13" name="Audio 12">
            <a:hlinkClick r:id="" action="ppaction://media"/>
            <a:extLst>
              <a:ext uri="{FF2B5EF4-FFF2-40B4-BE49-F238E27FC236}">
                <a16:creationId xmlns:a16="http://schemas.microsoft.com/office/drawing/2014/main" id="{65A4C359-BD70-80E3-5FE4-68FD0D01E4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729044396"/>
      </p:ext>
    </p:extLst>
  </p:cSld>
  <p:clrMapOvr>
    <a:masterClrMapping/>
  </p:clrMapOvr>
  <mc:AlternateContent xmlns:mc="http://schemas.openxmlformats.org/markup-compatibility/2006">
    <mc:Choice xmlns:p14="http://schemas.microsoft.com/office/powerpoint/2010/main" Requires="p14">
      <p:transition spd="slow" p14:dur="2000" advTm="709"/>
    </mc:Choice>
    <mc:Fallback>
      <p:transition spd="slow" advTm="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29FC-AD1F-4466-9587-B8DC66A7D009}"/>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A simple HTML document</a:t>
            </a:r>
            <a:endParaRPr lang="en-US" dirty="0"/>
          </a:p>
        </p:txBody>
      </p:sp>
      <p:sp>
        <p:nvSpPr>
          <p:cNvPr id="3" name="Text Placeholder 2">
            <a:extLst>
              <a:ext uri="{FF2B5EF4-FFF2-40B4-BE49-F238E27FC236}">
                <a16:creationId xmlns:a16="http://schemas.microsoft.com/office/drawing/2014/main" id="{44B2D74D-0666-48E8-9ACC-7AFC56E6FAE6}"/>
              </a:ext>
            </a:extLst>
          </p:cNvPr>
          <p:cNvSpPr>
            <a:spLocks noGrp="1"/>
          </p:cNvSpPr>
          <p:nvPr>
            <p:ph type="body" sz="quarter" idx="13"/>
          </p:nvPr>
        </p:nvSpPr>
        <p:spPr/>
        <p:txBody>
          <a:bodyPr/>
          <a:lstStyle/>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&lt;!DOCTYPE html&gt;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&lt;html lang="</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en</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&lt;head&gt;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&lt;meta charset="utf-8"&gt;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&lt;title&gt;San Joaquin Valley Town Hall&lt;/title&gt;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&lt;/head&gt;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&lt;body&gt;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&lt;h1&gt;San Joaquin Valley Town Hall&lt;/h1&gt;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&lt;p&gt;Welcome to San Joaquin Valley Town Hall&lt;/p&gt;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&lt;p&gt;We have some amazing speakers in store for you </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this season!&lt;/p&gt;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&lt;p&gt;&lt;a </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href</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="speakers.html"&gt;Speaker </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information&lt;/a&gt;&lt;/p&gt;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&lt;/body&gt;</a:t>
            </a:r>
          </a:p>
          <a:p>
            <a:pPr marL="0" marR="0">
              <a:spcBef>
                <a:spcPts val="0"/>
              </a:spcBef>
              <a:spcAft>
                <a:spcPts val="0"/>
              </a:spcAft>
              <a:tabLst>
                <a:tab pos="65151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&lt;/html&gt;</a:t>
            </a:r>
          </a:p>
          <a:p>
            <a:endParaRPr lang="en-US" sz="1600" dirty="0"/>
          </a:p>
        </p:txBody>
      </p:sp>
      <p:sp>
        <p:nvSpPr>
          <p:cNvPr id="4" name="Date Placeholder 3">
            <a:extLst>
              <a:ext uri="{FF2B5EF4-FFF2-40B4-BE49-F238E27FC236}">
                <a16:creationId xmlns:a16="http://schemas.microsoft.com/office/drawing/2014/main" id="{D28DA2D7-89F1-43D2-8118-72624D8F0258}"/>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D175AF6D-DEB0-46C5-95C2-DA1F887C6201}"/>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9564BBA4-C199-4700-B2CB-5E7C0EFC49AB}"/>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5</a:t>
            </a:fld>
            <a:endParaRPr lang="en-US" dirty="0">
              <a:solidFill>
                <a:schemeClr val="bg1"/>
              </a:solidFill>
            </a:endParaRPr>
          </a:p>
        </p:txBody>
      </p:sp>
      <p:pic>
        <p:nvPicPr>
          <p:cNvPr id="12" name="Audio 11">
            <a:hlinkClick r:id="" action="ppaction://media"/>
            <a:extLst>
              <a:ext uri="{FF2B5EF4-FFF2-40B4-BE49-F238E27FC236}">
                <a16:creationId xmlns:a16="http://schemas.microsoft.com/office/drawing/2014/main" id="{3293262B-A582-79DD-EEBD-FD09485CB0C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811274319"/>
      </p:ext>
    </p:extLst>
  </p:cSld>
  <p:clrMapOvr>
    <a:masterClrMapping/>
  </p:clrMapOvr>
  <mc:AlternateContent xmlns:mc="http://schemas.openxmlformats.org/markup-compatibility/2006">
    <mc:Choice xmlns:p14="http://schemas.microsoft.com/office/powerpoint/2010/main" Requires="p14">
      <p:transition spd="slow" p14:dur="2000" advTm="2656"/>
    </mc:Choice>
    <mc:Fallback>
      <p:transition spd="slow" advTm="2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3B6B-0E3B-4E9E-87B2-29E9D282F178}"/>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Working with tags</a:t>
            </a:r>
            <a:endParaRPr lang="en-US" dirty="0"/>
          </a:p>
        </p:txBody>
      </p:sp>
      <p:sp>
        <p:nvSpPr>
          <p:cNvPr id="3" name="Text Placeholder 2">
            <a:extLst>
              <a:ext uri="{FF2B5EF4-FFF2-40B4-BE49-F238E27FC236}">
                <a16:creationId xmlns:a16="http://schemas.microsoft.com/office/drawing/2014/main" id="{42566A3B-03AB-4985-9C2A-736BB8D24659}"/>
              </a:ext>
            </a:extLst>
          </p:cNvPr>
          <p:cNvSpPr>
            <a:spLocks noGrp="1"/>
          </p:cNvSpPr>
          <p:nvPr>
            <p:ph type="body" sz="quarter" idx="13"/>
          </p:nvPr>
        </p:nvSpPr>
        <p:spPr/>
        <p:txBody>
          <a:bodyPr/>
          <a:lstStyle/>
          <a:p>
            <a:pPr marL="347345" marR="0" lvl="0" indent="0" algn="l" defTabSz="914400" rtl="0" eaLnBrk="1" fontAlgn="base" latinLnBrk="0" hangingPunct="1">
              <a:lnSpc>
                <a:spcPct val="100000"/>
              </a:lnSpc>
              <a:spcBef>
                <a:spcPts val="900"/>
              </a:spcBef>
              <a:spcAft>
                <a:spcPts val="600"/>
              </a:spcAft>
              <a:buClrTx/>
              <a:buSzTx/>
              <a:buFontTx/>
              <a:buNone/>
              <a:tabLst>
                <a:tab pos="1371600" algn="l"/>
                <a:tab pos="2743200" algn="l"/>
              </a:tabLst>
              <a:defRPr/>
            </a:pPr>
            <a:r>
              <a:rPr kumimoji="0" lang="en-US" sz="2000" b="1" i="0" u="none" strike="noStrike" kern="0" cap="none" spc="-1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Two elements with opening and closing tags</a:t>
            </a:r>
          </a:p>
          <a:p>
            <a:pPr marL="347345" marR="0" lvl="0" indent="0" algn="l" defTabSz="914400" rtl="0" eaLnBrk="1" fontAlgn="base" latinLnBrk="0" hangingPunct="1">
              <a:lnSpc>
                <a:spcPct val="100000"/>
              </a:lnSpc>
              <a:spcBef>
                <a:spcPts val="0"/>
              </a:spcBef>
              <a:spcAft>
                <a:spcPts val="0"/>
              </a:spcAft>
              <a:buClrTx/>
              <a:buSzTx/>
              <a:buFontTx/>
              <a:buNone/>
              <a:tabLst>
                <a:tab pos="1371600" algn="l"/>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Times New Roman" panose="02020603050405020304" pitchFamily="18" charset="0"/>
              </a:rPr>
              <a:t>&lt;h1&gt;San Joaquin Valley Town Hall&lt;/h1&gt;</a:t>
            </a:r>
          </a:p>
          <a:p>
            <a:pPr marL="347345" marR="0" lvl="0" indent="0" algn="l" defTabSz="914400" rtl="0" eaLnBrk="1" fontAlgn="base" latinLnBrk="0" hangingPunct="1">
              <a:lnSpc>
                <a:spcPct val="100000"/>
              </a:lnSpc>
              <a:spcBef>
                <a:spcPts val="0"/>
              </a:spcBef>
              <a:spcAft>
                <a:spcPts val="0"/>
              </a:spcAft>
              <a:buClrTx/>
              <a:buSzTx/>
              <a:buFontTx/>
              <a:buNone/>
              <a:tabLst>
                <a:tab pos="1371600" algn="l"/>
              </a:tabLst>
              <a:defRPr/>
            </a:pPr>
            <a:r>
              <a:rPr lang="en-US" sz="16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&lt;p&gt;Here is a list of links:&lt;/p&gt;</a:t>
            </a: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Times New Roman" panose="02020603050405020304" pitchFamily="18" charset="0"/>
            </a:endParaRPr>
          </a:p>
          <a:p>
            <a:pPr marL="347345" marR="0" lvl="0" indent="0" algn="l" defTabSz="914400" rtl="0" eaLnBrk="1" fontAlgn="base" latinLnBrk="0" hangingPunct="1">
              <a:lnSpc>
                <a:spcPct val="100000"/>
              </a:lnSpc>
              <a:spcBef>
                <a:spcPts val="900"/>
              </a:spcBef>
              <a:spcAft>
                <a:spcPts val="600"/>
              </a:spcAft>
              <a:buClrTx/>
              <a:buSzTx/>
              <a:buFontTx/>
              <a:buNone/>
              <a:tabLst>
                <a:tab pos="1371600" algn="l"/>
                <a:tab pos="2743200" algn="l"/>
              </a:tabLst>
              <a:defRPr/>
            </a:pPr>
            <a:r>
              <a:rPr kumimoji="0" lang="en-US" sz="2000" b="1" i="0" u="none" strike="noStrike" kern="0" cap="none" spc="-1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Two empty tags</a:t>
            </a:r>
          </a:p>
          <a:p>
            <a:pPr marL="347345" marR="0" lvl="0" indent="0" algn="l" defTabSz="914400" rtl="0" eaLnBrk="1" fontAlgn="base" latinLnBrk="0" hangingPunct="1">
              <a:lnSpc>
                <a:spcPct val="100000"/>
              </a:lnSpc>
              <a:spcBef>
                <a:spcPts val="0"/>
              </a:spcBef>
              <a:spcAft>
                <a:spcPts val="0"/>
              </a:spcAft>
              <a:buClrTx/>
              <a:buSzTx/>
              <a:buFontTx/>
              <a:buNone/>
              <a:tabLst>
                <a:tab pos="1371600" algn="l"/>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Times New Roman" panose="02020603050405020304" pitchFamily="18" charset="0"/>
              </a:rPr>
              <a:t>&lt;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Times New Roman" panose="02020603050405020304" pitchFamily="18" charset="0"/>
              </a:rPr>
              <a:t>br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Times New Roman" panose="02020603050405020304" pitchFamily="18" charset="0"/>
              </a:rPr>
              <a:t>&gt;</a:t>
            </a:r>
          </a:p>
          <a:p>
            <a:pPr marL="347345" marR="0" lvl="0" indent="0" algn="l" defTabSz="914400" rtl="0" eaLnBrk="1" fontAlgn="base" latinLnBrk="0" hangingPunct="1">
              <a:lnSpc>
                <a:spcPct val="100000"/>
              </a:lnSpc>
              <a:spcBef>
                <a:spcPts val="0"/>
              </a:spcBef>
              <a:spcAft>
                <a:spcPts val="0"/>
              </a:spcAft>
              <a:buClrTx/>
              <a:buSzTx/>
              <a:buFontTx/>
              <a:buNone/>
              <a:tabLst>
                <a:tab pos="1371600" algn="l"/>
              </a:tabLst>
              <a:defRPr/>
            </a:pPr>
            <a:r>
              <a:rPr lang="en-US" sz="16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img</a:t>
            </a:r>
            <a:r>
              <a:rPr lang="en-US" sz="16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src</a:t>
            </a:r>
            <a:r>
              <a:rPr lang="en-US" sz="1600"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sz="1600" b="1" dirty="0">
                <a:effectLst/>
                <a:latin typeface="Courier New" panose="02070309020205020404" pitchFamily="49" charset="0"/>
                <a:ea typeface="Times New Roman" panose="02020603050405020304" pitchFamily="18" charset="0"/>
                <a:cs typeface="Courier New" panose="02070309020205020404" pitchFamily="49" charset="0"/>
              </a:rPr>
              <a:t>"logo.gif" alt="Murach Logo"&gt;</a:t>
            </a:r>
            <a:endParaRPr lang="en-US" b="1"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A0553407-8DEA-43E1-91D3-BFA231AEA785}"/>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C2752D17-A6FE-48E9-8647-68356488A77E}"/>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F64679A3-808E-4BFA-A418-285E283F7D92}"/>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6</a:t>
            </a:fld>
            <a:endParaRPr lang="en-US" dirty="0">
              <a:solidFill>
                <a:schemeClr val="bg1"/>
              </a:solidFill>
            </a:endParaRPr>
          </a:p>
        </p:txBody>
      </p:sp>
      <p:pic>
        <p:nvPicPr>
          <p:cNvPr id="11" name="Audio 10">
            <a:hlinkClick r:id="" action="ppaction://media"/>
            <a:extLst>
              <a:ext uri="{FF2B5EF4-FFF2-40B4-BE49-F238E27FC236}">
                <a16:creationId xmlns:a16="http://schemas.microsoft.com/office/drawing/2014/main" id="{9CBE76EE-8A5B-C3F9-8E64-C5BEDCD7805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499926507"/>
      </p:ext>
    </p:extLst>
  </p:cSld>
  <p:clrMapOvr>
    <a:masterClrMapping/>
  </p:clrMapOvr>
  <mc:AlternateContent xmlns:mc="http://schemas.openxmlformats.org/markup-compatibility/2006">
    <mc:Choice xmlns:p14="http://schemas.microsoft.com/office/powerpoint/2010/main" Requires="p14">
      <p:transition spd="slow" p14:dur="2000" advTm="3579"/>
    </mc:Choice>
    <mc:Fallback>
      <p:transition spd="slow" advTm="3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EE3F4-B40F-41E7-AABD-A45AB5416D62}"/>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Correct and incorrect nesting of tags</a:t>
            </a:r>
            <a:endParaRPr lang="en-US" dirty="0"/>
          </a:p>
        </p:txBody>
      </p:sp>
      <p:sp>
        <p:nvSpPr>
          <p:cNvPr id="3" name="Text Placeholder 2">
            <a:extLst>
              <a:ext uri="{FF2B5EF4-FFF2-40B4-BE49-F238E27FC236}">
                <a16:creationId xmlns:a16="http://schemas.microsoft.com/office/drawing/2014/main" id="{FAD00578-D303-4E61-8953-266825C6C146}"/>
              </a:ext>
            </a:extLst>
          </p:cNvPr>
          <p:cNvSpPr>
            <a:spLocks noGrp="1"/>
          </p:cNvSpPr>
          <p:nvPr>
            <p:ph type="body" sz="quarter" idx="13"/>
          </p:nvPr>
        </p:nvSpPr>
        <p:spPr/>
        <p:txBody>
          <a:bodyPr/>
          <a:lstStyle/>
          <a:p>
            <a:pPr marL="347345" marR="0">
              <a:spcBef>
                <a:spcPts val="900"/>
              </a:spcBef>
              <a:spcAft>
                <a:spcPts val="600"/>
              </a:spcAft>
              <a:tabLst>
                <a:tab pos="1371600" algn="l"/>
                <a:tab pos="2743200" algn="l"/>
              </a:tabLst>
            </a:pP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Correct nesting</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&lt;p&gt;Order your copy &lt;i&gt;today!&lt;/i&gt;&lt;/p&gt;</a:t>
            </a:r>
          </a:p>
          <a:p>
            <a:pPr marL="347345" marR="0">
              <a:spcBef>
                <a:spcPts val="900"/>
              </a:spcBef>
              <a:spcAft>
                <a:spcPts val="600"/>
              </a:spcAft>
              <a:tabLst>
                <a:tab pos="1371600" algn="l"/>
                <a:tab pos="2743200" algn="l"/>
              </a:tabLst>
            </a:pP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Incorrect nesting</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&lt;p&gt;Order your copy &lt;i&gt;today!&lt;/p&gt;&lt;/i&gt;</a:t>
            </a:r>
          </a:p>
          <a:p>
            <a:endParaRPr lang="en-US" sz="1600" dirty="0"/>
          </a:p>
        </p:txBody>
      </p:sp>
      <p:sp>
        <p:nvSpPr>
          <p:cNvPr id="4" name="Date Placeholder 3">
            <a:extLst>
              <a:ext uri="{FF2B5EF4-FFF2-40B4-BE49-F238E27FC236}">
                <a16:creationId xmlns:a16="http://schemas.microsoft.com/office/drawing/2014/main" id="{106240B9-243E-4F3C-8A26-B0A0FF27FE33}"/>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63FA4F3A-9884-4AAB-9D65-35F701E5BEBE}"/>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F24B8638-1CD2-49E8-BBEA-483DEF34CC73}"/>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7</a:t>
            </a:fld>
            <a:endParaRPr lang="en-US" dirty="0">
              <a:solidFill>
                <a:schemeClr val="bg1"/>
              </a:solidFill>
            </a:endParaRPr>
          </a:p>
        </p:txBody>
      </p:sp>
      <p:pic>
        <p:nvPicPr>
          <p:cNvPr id="11" name="Audio 10">
            <a:hlinkClick r:id="" action="ppaction://media"/>
            <a:extLst>
              <a:ext uri="{FF2B5EF4-FFF2-40B4-BE49-F238E27FC236}">
                <a16:creationId xmlns:a16="http://schemas.microsoft.com/office/drawing/2014/main" id="{8F5816F7-0379-3B9B-DB86-1FC640BE561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852482626"/>
      </p:ext>
    </p:extLst>
  </p:cSld>
  <p:clrMapOvr>
    <a:masterClrMapping/>
  </p:clrMapOvr>
  <mc:AlternateContent xmlns:mc="http://schemas.openxmlformats.org/markup-compatibility/2006">
    <mc:Choice xmlns:p14="http://schemas.microsoft.com/office/powerpoint/2010/main" Requires="p14">
      <p:transition spd="slow" p14:dur="2000" advTm="1367"/>
    </mc:Choice>
    <mc:Fallback>
      <p:transition spd="slow" advTm="1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637E-846A-48E0-BB1F-14A4143D2060}"/>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How to code an opening tag with attributes</a:t>
            </a:r>
            <a:endParaRPr lang="en-US" dirty="0"/>
          </a:p>
        </p:txBody>
      </p:sp>
      <p:sp>
        <p:nvSpPr>
          <p:cNvPr id="3" name="Text Placeholder 2">
            <a:extLst>
              <a:ext uri="{FF2B5EF4-FFF2-40B4-BE49-F238E27FC236}">
                <a16:creationId xmlns:a16="http://schemas.microsoft.com/office/drawing/2014/main" id="{993B0251-2A45-4750-AD7C-98B63DCB5D16}"/>
              </a:ext>
            </a:extLst>
          </p:cNvPr>
          <p:cNvSpPr>
            <a:spLocks noGrp="1"/>
          </p:cNvSpPr>
          <p:nvPr>
            <p:ph type="body" sz="quarter" idx="13"/>
          </p:nvPr>
        </p:nvSpPr>
        <p:spPr/>
        <p:txBody>
          <a:bodyPr/>
          <a:lstStyle/>
          <a:p>
            <a:pPr marL="347345" marR="0">
              <a:spcBef>
                <a:spcPts val="900"/>
              </a:spcBef>
              <a:spcAft>
                <a:spcPts val="600"/>
              </a:spcAft>
              <a:tabLst>
                <a:tab pos="1371600" algn="l"/>
                <a:tab pos="2743200" algn="l"/>
              </a:tabLst>
            </a:pP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An opening tag with one attribute</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&lt;a </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href</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="contact.html"&gt;</a:t>
            </a:r>
          </a:p>
          <a:p>
            <a:pPr marL="347345" marR="0">
              <a:spcBef>
                <a:spcPts val="900"/>
              </a:spcBef>
              <a:spcAft>
                <a:spcPts val="600"/>
              </a:spcAft>
              <a:tabLst>
                <a:tab pos="1371600" algn="l"/>
                <a:tab pos="2743200" algn="l"/>
              </a:tabLst>
            </a:pPr>
            <a:r>
              <a:rPr lang="en-US" b="1" spc="-10" dirty="0">
                <a:effectLst/>
                <a:latin typeface="Arial" panose="020B0604020202020204" pitchFamily="34" charset="0"/>
                <a:ea typeface="Times New Roman" panose="02020603050405020304" pitchFamily="18" charset="0"/>
                <a:cs typeface="Times New Roman" panose="02020603050405020304" pitchFamily="18" charset="0"/>
              </a:rPr>
              <a:t>An opening tag with three attributes</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&lt;a </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href</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="contact.html" title="Click to Contact Us"</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class="</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nav_link</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"&gt;</a:t>
            </a:r>
          </a:p>
          <a:p>
            <a:endParaRPr lang="en-US" sz="1600" dirty="0"/>
          </a:p>
        </p:txBody>
      </p:sp>
      <p:sp>
        <p:nvSpPr>
          <p:cNvPr id="4" name="Date Placeholder 3">
            <a:extLst>
              <a:ext uri="{FF2B5EF4-FFF2-40B4-BE49-F238E27FC236}">
                <a16:creationId xmlns:a16="http://schemas.microsoft.com/office/drawing/2014/main" id="{AB5E7878-0B3A-4E69-BBEB-A5CBFEAB5D59}"/>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C29E2654-5C1C-4CE0-8CE9-4CF9FBD946C8}"/>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E5396492-4925-45CF-BFD5-3B9CFFC6F3BE}"/>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8</a:t>
            </a:fld>
            <a:endParaRPr lang="en-US" dirty="0">
              <a:solidFill>
                <a:schemeClr val="bg1"/>
              </a:solidFill>
            </a:endParaRPr>
          </a:p>
        </p:txBody>
      </p:sp>
      <p:pic>
        <p:nvPicPr>
          <p:cNvPr id="12" name="Audio 11">
            <a:hlinkClick r:id="" action="ppaction://media"/>
            <a:extLst>
              <a:ext uri="{FF2B5EF4-FFF2-40B4-BE49-F238E27FC236}">
                <a16:creationId xmlns:a16="http://schemas.microsoft.com/office/drawing/2014/main" id="{88108692-36B7-A87A-C760-7949701F158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924345535"/>
      </p:ext>
    </p:extLst>
  </p:cSld>
  <p:clrMapOvr>
    <a:masterClrMapping/>
  </p:clrMapOvr>
  <mc:AlternateContent xmlns:mc="http://schemas.openxmlformats.org/markup-compatibility/2006">
    <mc:Choice xmlns:p14="http://schemas.microsoft.com/office/powerpoint/2010/main" Requires="p14">
      <p:transition spd="slow" p14:dur="2000" advTm="1940"/>
    </mc:Choice>
    <mc:Fallback>
      <p:transition spd="slow" advTm="1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CD0DC-B856-45B7-9199-E06F275E100D}"/>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How to code an empty tag with attributes</a:t>
            </a:r>
            <a:endParaRPr lang="en-US" dirty="0"/>
          </a:p>
        </p:txBody>
      </p:sp>
      <p:sp>
        <p:nvSpPr>
          <p:cNvPr id="3" name="Text Placeholder 2">
            <a:extLst>
              <a:ext uri="{FF2B5EF4-FFF2-40B4-BE49-F238E27FC236}">
                <a16:creationId xmlns:a16="http://schemas.microsoft.com/office/drawing/2014/main" id="{0BA34B8F-BCD6-43D9-9258-709B3D293FF8}"/>
              </a:ext>
            </a:extLst>
          </p:cNvPr>
          <p:cNvSpPr>
            <a:spLocks noGrp="1"/>
          </p:cNvSpPr>
          <p:nvPr>
            <p:ph type="body" sz="quarter" idx="13"/>
          </p:nvPr>
        </p:nvSpPr>
        <p:spPr/>
        <p:txBody>
          <a:bodyPr/>
          <a:lstStyle/>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img</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src</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="logo.gif" alt="Murach Logo"&gt;</a:t>
            </a:r>
          </a:p>
          <a:p>
            <a:pPr marL="0" marR="0">
              <a:spcBef>
                <a:spcPts val="1500"/>
              </a:spcBef>
              <a:spcAft>
                <a:spcPts val="600"/>
              </a:spcAft>
              <a:tabLst>
                <a:tab pos="1371600" algn="l"/>
              </a:tabLst>
            </a:pPr>
            <a:r>
              <a:rPr lang="en-US" sz="2400" b="1" dirty="0">
                <a:solidFill>
                  <a:srgbClr val="000099"/>
                </a:solidFill>
                <a:effectLst/>
                <a:latin typeface="Arial" panose="020B0604020202020204" pitchFamily="34" charset="0"/>
                <a:ea typeface="Times New Roman" panose="02020603050405020304" pitchFamily="18" charset="0"/>
                <a:cs typeface="Times New Roman" panose="02020603050405020304" pitchFamily="18" charset="0"/>
              </a:rPr>
              <a:t>How to code a Boolean attribute</a:t>
            </a:r>
          </a:p>
          <a:p>
            <a:pPr marL="347345" marR="0">
              <a:spcBef>
                <a:spcPts val="0"/>
              </a:spcBef>
              <a:spcAft>
                <a:spcPts val="0"/>
              </a:spcAft>
              <a:tabLst>
                <a:tab pos="1371600" algn="l"/>
              </a:tabLst>
            </a:pP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&lt;input type="checkbox" name="</a:t>
            </a:r>
            <a:r>
              <a:rPr lang="en-US" sz="1600" b="1" dirty="0" err="1">
                <a:effectLst/>
                <a:latin typeface="Courier New" panose="02070309020205020404" pitchFamily="49" charset="0"/>
                <a:ea typeface="Times New Roman" panose="02020603050405020304" pitchFamily="18" charset="0"/>
                <a:cs typeface="Times New Roman" panose="02020603050405020304" pitchFamily="18" charset="0"/>
              </a:rPr>
              <a:t>mailList</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checked</a:t>
            </a:r>
            <a:r>
              <a:rPr lang="en-US" sz="1600" b="1" dirty="0">
                <a:effectLst/>
                <a:latin typeface="Courier New" panose="02070309020205020404" pitchFamily="49" charset="0"/>
                <a:ea typeface="Times New Roman" panose="02020603050405020304" pitchFamily="18" charset="0"/>
                <a:cs typeface="Times New Roman" panose="02020603050405020304" pitchFamily="18" charset="0"/>
              </a:rPr>
              <a:t>&gt; </a:t>
            </a:r>
          </a:p>
          <a:p>
            <a:endParaRPr lang="en-US" sz="1600" dirty="0"/>
          </a:p>
        </p:txBody>
      </p:sp>
      <p:sp>
        <p:nvSpPr>
          <p:cNvPr id="4" name="Date Placeholder 3">
            <a:extLst>
              <a:ext uri="{FF2B5EF4-FFF2-40B4-BE49-F238E27FC236}">
                <a16:creationId xmlns:a16="http://schemas.microsoft.com/office/drawing/2014/main" id="{EAC53FBD-317B-4B0B-BF1C-1609F0D35026}"/>
              </a:ext>
            </a:extLst>
          </p:cNvPr>
          <p:cNvSpPr>
            <a:spLocks noGrp="1"/>
          </p:cNvSpPr>
          <p:nvPr>
            <p:ph type="dt" sz="half" idx="10"/>
          </p:nvPr>
        </p:nvSpPr>
        <p:spPr/>
        <p:txBody>
          <a:bodyPr/>
          <a:lstStyle/>
          <a:p>
            <a:pPr>
              <a:defRPr/>
            </a:pPr>
            <a:r>
              <a:rPr lang="en-US" dirty="0" err="1"/>
              <a:t>Murach's</a:t>
            </a:r>
            <a:r>
              <a:rPr lang="en-US" dirty="0"/>
              <a:t> HTML and CSS, 5th Edition</a:t>
            </a:r>
          </a:p>
        </p:txBody>
      </p:sp>
      <p:sp>
        <p:nvSpPr>
          <p:cNvPr id="5" name="Footer Placeholder 4">
            <a:extLst>
              <a:ext uri="{FF2B5EF4-FFF2-40B4-BE49-F238E27FC236}">
                <a16:creationId xmlns:a16="http://schemas.microsoft.com/office/drawing/2014/main" id="{CC695939-710F-476B-AD17-432BE93ABF67}"/>
              </a:ext>
            </a:extLst>
          </p:cNvPr>
          <p:cNvSpPr>
            <a:spLocks noGrp="1"/>
          </p:cNvSpPr>
          <p:nvPr>
            <p:ph type="ftr" sz="quarter" idx="11"/>
          </p:nvPr>
        </p:nvSpPr>
        <p:spPr/>
        <p:txBody>
          <a:bodyPr/>
          <a:lstStyle/>
          <a:p>
            <a:pPr>
              <a:defRPr/>
            </a:pPr>
            <a:r>
              <a:rPr lang="en-US" dirty="0"/>
              <a:t>© 2022, Mike Murach &amp; Associates, Inc.</a:t>
            </a:r>
          </a:p>
        </p:txBody>
      </p:sp>
      <p:sp>
        <p:nvSpPr>
          <p:cNvPr id="6" name="Slide Number Placeholder 5">
            <a:extLst>
              <a:ext uri="{FF2B5EF4-FFF2-40B4-BE49-F238E27FC236}">
                <a16:creationId xmlns:a16="http://schemas.microsoft.com/office/drawing/2014/main" id="{FB0CA039-44F6-4C14-8BC9-B08D1C5BD3EA}"/>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C2, Slide </a:t>
            </a:r>
            <a:fld id="{BF5C1183-B085-4070-A402-C03A3F977D3D}" type="slidenum">
              <a:rPr lang="en-US" smtClean="0">
                <a:solidFill>
                  <a:schemeClr val="bg1"/>
                </a:solidFill>
              </a:rPr>
              <a:pPr>
                <a:defRPr/>
              </a:pPr>
              <a:t>9</a:t>
            </a:fld>
            <a:endParaRPr lang="en-US" dirty="0">
              <a:solidFill>
                <a:schemeClr val="bg1"/>
              </a:solidFill>
            </a:endParaRPr>
          </a:p>
        </p:txBody>
      </p:sp>
      <p:pic>
        <p:nvPicPr>
          <p:cNvPr id="12" name="Audio 11">
            <a:hlinkClick r:id="" action="ppaction://media"/>
            <a:extLst>
              <a:ext uri="{FF2B5EF4-FFF2-40B4-BE49-F238E27FC236}">
                <a16:creationId xmlns:a16="http://schemas.microsoft.com/office/drawing/2014/main" id="{08A969CE-C608-D53D-EAC1-81C142F9B30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721617785"/>
      </p:ext>
    </p:extLst>
  </p:cSld>
  <p:clrMapOvr>
    <a:masterClrMapping/>
  </p:clrMapOvr>
  <mc:AlternateContent xmlns:mc="http://schemas.openxmlformats.org/markup-compatibility/2006">
    <mc:Choice xmlns:p14="http://schemas.microsoft.com/office/powerpoint/2010/main" Requires="p14">
      <p:transition spd="slow" p14:dur="2000" advTm="3182"/>
    </mc:Choice>
    <mc:Fallback>
      <p:transition spd="slow" advTm="3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611E833D-05D0-4A5D-A09D-85733BEA6AAA}" vid="{7CAD4F6C-8ECE-45F7-A39E-93FAD23107B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MMA accessible slides</Template>
  <TotalTime>638</TotalTime>
  <Words>1927</Words>
  <Application>Microsoft Office PowerPoint</Application>
  <PresentationFormat>On-screen Show (4:3)</PresentationFormat>
  <Paragraphs>281</Paragraphs>
  <Slides>29</Slides>
  <Notes>1</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 Narrow</vt:lpstr>
      <vt:lpstr>Courier New</vt:lpstr>
      <vt:lpstr>Symbol</vt:lpstr>
      <vt:lpstr>Times New Roman</vt:lpstr>
      <vt:lpstr>Master slides_with_titles_logo</vt:lpstr>
      <vt:lpstr>Chapter 2</vt:lpstr>
      <vt:lpstr>Objectives</vt:lpstr>
      <vt:lpstr>Objectives (continued)</vt:lpstr>
      <vt:lpstr>The basic structure of an HTML document</vt:lpstr>
      <vt:lpstr>A simple HTML document</vt:lpstr>
      <vt:lpstr>Working with tags</vt:lpstr>
      <vt:lpstr>Correct and incorrect nesting of tags</vt:lpstr>
      <vt:lpstr>How to code an opening tag with attributes</vt:lpstr>
      <vt:lpstr>How to code an empty tag with attributes</vt:lpstr>
      <vt:lpstr>Attributes for identifying HTML elements</vt:lpstr>
      <vt:lpstr>A document with comments and whitespace</vt:lpstr>
      <vt:lpstr>The parts of a CSS style rule</vt:lpstr>
      <vt:lpstr>A simple CSS document with comments</vt:lpstr>
      <vt:lpstr>Elements that can be selected by type, id, or class</vt:lpstr>
      <vt:lpstr>CSS style rules that select by type, id, and class</vt:lpstr>
      <vt:lpstr>The elements in a browser</vt:lpstr>
      <vt:lpstr>The VS Code dialog box for choosing a folder</vt:lpstr>
      <vt:lpstr>VS Code with files in Standard and Preview mode</vt:lpstr>
      <vt:lpstr>The completion list for selecting an HTML element</vt:lpstr>
      <vt:lpstr>VS Code as the HTMLHint extension is installed</vt:lpstr>
      <vt:lpstr>The Problems window with an error displayed</vt:lpstr>
      <vt:lpstr>The completion list for selecting a CSS property</vt:lpstr>
      <vt:lpstr>Common HTML and CSS errors</vt:lpstr>
      <vt:lpstr>Click the Go Live icon to open an HTML file  on a development server</vt:lpstr>
      <vt:lpstr>The Chrome browser in Live Server mode</vt:lpstr>
      <vt:lpstr>Two ways to run a web page that’s  on your computer or a local network</vt:lpstr>
      <vt:lpstr>How to test and debug a web page</vt:lpstr>
      <vt:lpstr>The home page for the W3C Markup validator</vt:lpstr>
      <vt:lpstr>The home page for the W3C CSS validator</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Bethany Cabrera</dc:creator>
  <cp:lastModifiedBy>Jim G. Kaufmann</cp:lastModifiedBy>
  <cp:revision>10</cp:revision>
  <cp:lastPrinted>2016-01-14T23:03:16Z</cp:lastPrinted>
  <dcterms:created xsi:type="dcterms:W3CDTF">2021-10-28T20:06:17Z</dcterms:created>
  <dcterms:modified xsi:type="dcterms:W3CDTF">2024-04-26T21:03:16Z</dcterms:modified>
</cp:coreProperties>
</file>